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4"/>
  </p:sldMasterIdLst>
  <p:notesMasterIdLst>
    <p:notesMasterId r:id="rId24"/>
  </p:notesMasterIdLst>
  <p:sldIdLst>
    <p:sldId id="463" r:id="rId5"/>
    <p:sldId id="478" r:id="rId6"/>
    <p:sldId id="495" r:id="rId7"/>
    <p:sldId id="533" r:id="rId8"/>
    <p:sldId id="531" r:id="rId9"/>
    <p:sldId id="532" r:id="rId10"/>
    <p:sldId id="540" r:id="rId11"/>
    <p:sldId id="479" r:id="rId12"/>
    <p:sldId id="537" r:id="rId13"/>
    <p:sldId id="538" r:id="rId14"/>
    <p:sldId id="539" r:id="rId15"/>
    <p:sldId id="426" r:id="rId16"/>
    <p:sldId id="534" r:id="rId17"/>
    <p:sldId id="526" r:id="rId18"/>
    <p:sldId id="529" r:id="rId19"/>
    <p:sldId id="513" r:id="rId20"/>
    <p:sldId id="530" r:id="rId21"/>
    <p:sldId id="528" r:id="rId22"/>
    <p:sldId id="535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446C"/>
    <a:srgbClr val="0DA732"/>
    <a:srgbClr val="0D6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31" autoAdjust="0"/>
    <p:restoredTop sz="96759" autoAdjust="0"/>
  </p:normalViewPr>
  <p:slideViewPr>
    <p:cSldViewPr snapToGrid="0">
      <p:cViewPr varScale="1">
        <p:scale>
          <a:sx n="63" d="100"/>
          <a:sy n="63" d="100"/>
        </p:scale>
        <p:origin x="101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05AC62-8AF9-42C9-B3A2-9BD2FB3902B9}" type="doc">
      <dgm:prSet loTypeId="urn:microsoft.com/office/officeart/2005/8/layout/hList1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B44036A6-0A91-4C91-9337-B548CEA7F444}">
      <dgm:prSet phldrT="[Text]" custT="1"/>
      <dgm:spPr/>
      <dgm:t>
        <a:bodyPr/>
        <a:lstStyle/>
        <a:p>
          <a:r>
            <a:rPr lang="en-US" sz="3200" b="1" dirty="0">
              <a:solidFill>
                <a:srgbClr val="08446C"/>
              </a:solidFill>
              <a:latin typeface="+mj-lt"/>
            </a:rPr>
            <a:t>Process</a:t>
          </a:r>
        </a:p>
      </dgm:t>
    </dgm:pt>
    <dgm:pt modelId="{614155CC-6561-4A09-9558-33967280A0ED}" type="parTrans" cxnId="{2B50715B-01CF-4B2E-987F-AD0CBD90C73D}">
      <dgm:prSet/>
      <dgm:spPr/>
      <dgm:t>
        <a:bodyPr/>
        <a:lstStyle/>
        <a:p>
          <a:endParaRPr lang="en-US"/>
        </a:p>
      </dgm:t>
    </dgm:pt>
    <dgm:pt modelId="{3780CC88-E76C-4E77-9D0F-9A68C56A8E64}" type="sibTrans" cxnId="{2B50715B-01CF-4B2E-987F-AD0CBD90C73D}">
      <dgm:prSet/>
      <dgm:spPr/>
      <dgm:t>
        <a:bodyPr/>
        <a:lstStyle/>
        <a:p>
          <a:endParaRPr lang="en-US"/>
        </a:p>
      </dgm:t>
    </dgm:pt>
    <dgm:pt modelId="{32AEEF38-B0D8-4598-A14F-ADCCCBB56D57}">
      <dgm:prSet phldrT="[Text]"/>
      <dgm:spPr/>
      <dgm:t>
        <a:bodyPr/>
        <a:lstStyle/>
        <a:p>
          <a:r>
            <a:rPr lang="en-US" dirty="0">
              <a:latin typeface="+mj-lt"/>
            </a:rPr>
            <a:t>800+ stakeholders consulted</a:t>
          </a:r>
        </a:p>
      </dgm:t>
    </dgm:pt>
    <dgm:pt modelId="{6FC40E5A-E91E-4E2D-9C2E-2CE0DC1ED4D4}" type="parTrans" cxnId="{EC82FE7A-E2B4-4C69-A809-0D3D93C6A217}">
      <dgm:prSet/>
      <dgm:spPr/>
      <dgm:t>
        <a:bodyPr/>
        <a:lstStyle/>
        <a:p>
          <a:endParaRPr lang="en-US"/>
        </a:p>
      </dgm:t>
    </dgm:pt>
    <dgm:pt modelId="{316D6AC3-67A8-4691-9A2F-06B32498DAA6}" type="sibTrans" cxnId="{EC82FE7A-E2B4-4C69-A809-0D3D93C6A217}">
      <dgm:prSet/>
      <dgm:spPr/>
      <dgm:t>
        <a:bodyPr/>
        <a:lstStyle/>
        <a:p>
          <a:endParaRPr lang="en-US"/>
        </a:p>
      </dgm:t>
    </dgm:pt>
    <dgm:pt modelId="{FE1E6A7B-73B9-4872-8F22-B46D5FCD5338}">
      <dgm:prSet phldrT="[Text]"/>
      <dgm:spPr/>
      <dgm:t>
        <a:bodyPr/>
        <a:lstStyle/>
        <a:p>
          <a:r>
            <a:rPr lang="en-US" dirty="0">
              <a:latin typeface="+mj-lt"/>
            </a:rPr>
            <a:t>12 measurement programs incorporated</a:t>
          </a:r>
        </a:p>
      </dgm:t>
    </dgm:pt>
    <dgm:pt modelId="{DE92316D-0524-4CEF-B1DB-93A132230A18}" type="parTrans" cxnId="{097FE64E-4135-42BE-9660-11B13A6CACD3}">
      <dgm:prSet/>
      <dgm:spPr/>
      <dgm:t>
        <a:bodyPr/>
        <a:lstStyle/>
        <a:p>
          <a:endParaRPr lang="en-US"/>
        </a:p>
      </dgm:t>
    </dgm:pt>
    <dgm:pt modelId="{D31DF8A0-AB54-4C77-945C-F1D068254DAA}" type="sibTrans" cxnId="{097FE64E-4135-42BE-9660-11B13A6CACD3}">
      <dgm:prSet/>
      <dgm:spPr/>
      <dgm:t>
        <a:bodyPr/>
        <a:lstStyle/>
        <a:p>
          <a:endParaRPr lang="en-US"/>
        </a:p>
      </dgm:t>
    </dgm:pt>
    <dgm:pt modelId="{283D5CFB-308C-4A8D-8928-19D1CBB4E9B4}">
      <dgm:prSet phldrT="[Text]" custT="1"/>
      <dgm:spPr/>
      <dgm:t>
        <a:bodyPr/>
        <a:lstStyle/>
        <a:p>
          <a:r>
            <a:rPr lang="en-US" sz="3200" b="1" dirty="0">
              <a:solidFill>
                <a:srgbClr val="08446C"/>
              </a:solidFill>
              <a:latin typeface="+mj-lt"/>
            </a:rPr>
            <a:t>Result</a:t>
          </a:r>
        </a:p>
      </dgm:t>
    </dgm:pt>
    <dgm:pt modelId="{A7A74260-3089-42B6-809F-3DB35B0663CE}" type="parTrans" cxnId="{F86BB3E4-478D-49B1-8A91-43E4BADA262D}">
      <dgm:prSet/>
      <dgm:spPr/>
      <dgm:t>
        <a:bodyPr/>
        <a:lstStyle/>
        <a:p>
          <a:endParaRPr lang="en-US"/>
        </a:p>
      </dgm:t>
    </dgm:pt>
    <dgm:pt modelId="{4ADA0F54-2E9E-48DF-B024-18133FCF03E9}" type="sibTrans" cxnId="{F86BB3E4-478D-49B1-8A91-43E4BADA262D}">
      <dgm:prSet/>
      <dgm:spPr/>
      <dgm:t>
        <a:bodyPr/>
        <a:lstStyle/>
        <a:p>
          <a:endParaRPr lang="en-US"/>
        </a:p>
      </dgm:t>
    </dgm:pt>
    <dgm:pt modelId="{C8203596-51A2-4E97-A430-29C575E1C443}">
      <dgm:prSet phldrT="[Text]" custT="1"/>
      <dgm:spPr/>
      <dgm:t>
        <a:bodyPr/>
        <a:lstStyle/>
        <a:p>
          <a:r>
            <a:rPr lang="en-US" sz="2500" dirty="0">
              <a:solidFill>
                <a:schemeClr val="tx1"/>
              </a:solidFill>
              <a:latin typeface="+mj-lt"/>
            </a:rPr>
            <a:t>Community Connectivity Framework</a:t>
          </a:r>
        </a:p>
      </dgm:t>
    </dgm:pt>
    <dgm:pt modelId="{037EC1DC-0E76-4DEF-A3F2-60A5B127A6B3}" type="parTrans" cxnId="{33E4BD02-FE94-4D75-8702-B1FA829E8456}">
      <dgm:prSet/>
      <dgm:spPr/>
      <dgm:t>
        <a:bodyPr/>
        <a:lstStyle/>
        <a:p>
          <a:endParaRPr lang="en-US"/>
        </a:p>
      </dgm:t>
    </dgm:pt>
    <dgm:pt modelId="{7BB8CED7-6812-45C9-97F0-754A1799B0D1}" type="sibTrans" cxnId="{33E4BD02-FE94-4D75-8702-B1FA829E8456}">
      <dgm:prSet/>
      <dgm:spPr/>
      <dgm:t>
        <a:bodyPr/>
        <a:lstStyle/>
        <a:p>
          <a:endParaRPr lang="en-US"/>
        </a:p>
      </dgm:t>
    </dgm:pt>
    <dgm:pt modelId="{0C70711C-95AE-479A-BF41-5B2B12E625B5}">
      <dgm:prSet phldrT="[Text]" custT="1"/>
      <dgm:spPr/>
      <dgm:t>
        <a:bodyPr/>
        <a:lstStyle/>
        <a:p>
          <a:r>
            <a:rPr lang="en-US" sz="2500" dirty="0">
              <a:solidFill>
                <a:schemeClr val="tx1"/>
              </a:solidFill>
              <a:latin typeface="+mj-lt"/>
            </a:rPr>
            <a:t>Online assessment tool</a:t>
          </a:r>
        </a:p>
      </dgm:t>
    </dgm:pt>
    <dgm:pt modelId="{B11C7D1E-4DB9-4D84-A191-F2E1B0C25C93}" type="parTrans" cxnId="{B3F3CE6C-D90F-4B50-9299-FF8C20823BEE}">
      <dgm:prSet/>
      <dgm:spPr/>
      <dgm:t>
        <a:bodyPr/>
        <a:lstStyle/>
        <a:p>
          <a:endParaRPr lang="en-US"/>
        </a:p>
      </dgm:t>
    </dgm:pt>
    <dgm:pt modelId="{0F9CFAA9-0C56-445E-8F0F-3C2C45942ABA}" type="sibTrans" cxnId="{B3F3CE6C-D90F-4B50-9299-FF8C20823BEE}">
      <dgm:prSet/>
      <dgm:spPr/>
      <dgm:t>
        <a:bodyPr/>
        <a:lstStyle/>
        <a:p>
          <a:endParaRPr lang="en-US"/>
        </a:p>
      </dgm:t>
    </dgm:pt>
    <dgm:pt modelId="{7C775771-21B5-4D36-BD78-D348C4DF7212}">
      <dgm:prSet phldrT="[Text]" custT="1"/>
      <dgm:spPr/>
      <dgm:t>
        <a:bodyPr/>
        <a:lstStyle/>
        <a:p>
          <a:r>
            <a:rPr lang="en-US" sz="3200" b="1" dirty="0">
              <a:solidFill>
                <a:srgbClr val="08446C"/>
              </a:solidFill>
              <a:latin typeface="+mj-lt"/>
            </a:rPr>
            <a:t>Value</a:t>
          </a:r>
        </a:p>
      </dgm:t>
    </dgm:pt>
    <dgm:pt modelId="{117B5F75-B1D9-4666-B541-66FFA43AC3C0}" type="parTrans" cxnId="{E715B6E5-3987-4CCF-A047-40D19F3E9B61}">
      <dgm:prSet/>
      <dgm:spPr/>
      <dgm:t>
        <a:bodyPr/>
        <a:lstStyle/>
        <a:p>
          <a:endParaRPr lang="en-US"/>
        </a:p>
      </dgm:t>
    </dgm:pt>
    <dgm:pt modelId="{6946A6FB-C058-49DE-8791-2950A0DA0F09}" type="sibTrans" cxnId="{E715B6E5-3987-4CCF-A047-40D19F3E9B61}">
      <dgm:prSet/>
      <dgm:spPr/>
      <dgm:t>
        <a:bodyPr/>
        <a:lstStyle/>
        <a:p>
          <a:endParaRPr lang="en-US"/>
        </a:p>
      </dgm:t>
    </dgm:pt>
    <dgm:pt modelId="{4AA01F97-74B8-4648-B811-368C815C5B9E}">
      <dgm:prSet phldrT="[Text]"/>
      <dgm:spPr/>
      <dgm:t>
        <a:bodyPr/>
        <a:lstStyle/>
        <a:p>
          <a:r>
            <a:rPr lang="en-US" dirty="0">
              <a:latin typeface="+mj-lt"/>
            </a:rPr>
            <a:t>Structured Planning</a:t>
          </a:r>
        </a:p>
      </dgm:t>
    </dgm:pt>
    <dgm:pt modelId="{B6EE227B-81CF-4DBD-9B24-C29573062F4B}" type="parTrans" cxnId="{2B66B469-4577-46E1-95A0-56ECBC055F9C}">
      <dgm:prSet/>
      <dgm:spPr/>
      <dgm:t>
        <a:bodyPr/>
        <a:lstStyle/>
        <a:p>
          <a:endParaRPr lang="en-US"/>
        </a:p>
      </dgm:t>
    </dgm:pt>
    <dgm:pt modelId="{E8C7C962-8BA0-4AAB-A8DC-4903F0FEF490}" type="sibTrans" cxnId="{2B66B469-4577-46E1-95A0-56ECBC055F9C}">
      <dgm:prSet/>
      <dgm:spPr/>
      <dgm:t>
        <a:bodyPr/>
        <a:lstStyle/>
        <a:p>
          <a:endParaRPr lang="en-US"/>
        </a:p>
      </dgm:t>
    </dgm:pt>
    <dgm:pt modelId="{4F85C280-422D-4E7D-A1F7-A56216785A6D}">
      <dgm:prSet phldrT="[Text]"/>
      <dgm:spPr/>
      <dgm:t>
        <a:bodyPr/>
        <a:lstStyle/>
        <a:p>
          <a:r>
            <a:rPr lang="en-US" dirty="0">
              <a:latin typeface="+mj-lt"/>
            </a:rPr>
            <a:t>Support for action</a:t>
          </a:r>
        </a:p>
      </dgm:t>
    </dgm:pt>
    <dgm:pt modelId="{78216171-0C7A-4C26-97EE-C2C35D8A5884}" type="parTrans" cxnId="{4E2E3DA2-23FB-4219-9693-964BA635FD6F}">
      <dgm:prSet/>
      <dgm:spPr/>
      <dgm:t>
        <a:bodyPr/>
        <a:lstStyle/>
        <a:p>
          <a:endParaRPr lang="en-US"/>
        </a:p>
      </dgm:t>
    </dgm:pt>
    <dgm:pt modelId="{7BFD5D53-FFE5-4921-8750-06C18A81A13F}" type="sibTrans" cxnId="{4E2E3DA2-23FB-4219-9693-964BA635FD6F}">
      <dgm:prSet/>
      <dgm:spPr/>
      <dgm:t>
        <a:bodyPr/>
        <a:lstStyle/>
        <a:p>
          <a:endParaRPr lang="en-US"/>
        </a:p>
      </dgm:t>
    </dgm:pt>
    <dgm:pt modelId="{F29AB530-2835-4304-852E-78332327ED2A}">
      <dgm:prSet phldrT="[Text]"/>
      <dgm:spPr/>
      <dgm:t>
        <a:bodyPr/>
        <a:lstStyle/>
        <a:p>
          <a:r>
            <a:rPr lang="en-US" dirty="0">
              <a:latin typeface="+mj-lt"/>
            </a:rPr>
            <a:t>8 systems change models reviewed</a:t>
          </a:r>
        </a:p>
      </dgm:t>
    </dgm:pt>
    <dgm:pt modelId="{7AD1294C-5AEB-4C54-9FF7-CC5751B0BED9}" type="parTrans" cxnId="{3393D778-B0DB-47B4-A9A8-302E844B823F}">
      <dgm:prSet/>
      <dgm:spPr/>
      <dgm:t>
        <a:bodyPr/>
        <a:lstStyle/>
        <a:p>
          <a:endParaRPr lang="en-US"/>
        </a:p>
      </dgm:t>
    </dgm:pt>
    <dgm:pt modelId="{671161F0-CCB7-4A36-8F69-FDE809A4BEBF}" type="sibTrans" cxnId="{3393D778-B0DB-47B4-A9A8-302E844B823F}">
      <dgm:prSet/>
      <dgm:spPr/>
      <dgm:t>
        <a:bodyPr/>
        <a:lstStyle/>
        <a:p>
          <a:endParaRPr lang="en-US"/>
        </a:p>
      </dgm:t>
    </dgm:pt>
    <dgm:pt modelId="{41D1FE85-8094-44D5-A0F0-DE54F4B119F4}">
      <dgm:prSet phldrT="[Text]" custT="1"/>
      <dgm:spPr/>
      <dgm:t>
        <a:bodyPr/>
        <a:lstStyle/>
        <a:p>
          <a:r>
            <a:rPr lang="en-US" sz="2500" dirty="0">
              <a:solidFill>
                <a:schemeClr val="tx1"/>
              </a:solidFill>
              <a:latin typeface="+mj-lt"/>
            </a:rPr>
            <a:t>Platform for additional tools</a:t>
          </a:r>
        </a:p>
      </dgm:t>
    </dgm:pt>
    <dgm:pt modelId="{53A18002-444D-4A30-8720-8A2EAB371748}" type="parTrans" cxnId="{548CCF2B-DCA0-4CBB-A90A-F36DF8FF72EB}">
      <dgm:prSet/>
      <dgm:spPr/>
      <dgm:t>
        <a:bodyPr/>
        <a:lstStyle/>
        <a:p>
          <a:endParaRPr lang="en-US"/>
        </a:p>
      </dgm:t>
    </dgm:pt>
    <dgm:pt modelId="{FF438FE2-C786-45B3-BC54-E775BF407FEB}" type="sibTrans" cxnId="{548CCF2B-DCA0-4CBB-A90A-F36DF8FF72EB}">
      <dgm:prSet/>
      <dgm:spPr/>
      <dgm:t>
        <a:bodyPr/>
        <a:lstStyle/>
        <a:p>
          <a:endParaRPr lang="en-US"/>
        </a:p>
      </dgm:t>
    </dgm:pt>
    <dgm:pt modelId="{F57BF993-1445-456A-B450-DEAFD94F627D}">
      <dgm:prSet phldrT="[Text]"/>
      <dgm:spPr/>
      <dgm:t>
        <a:bodyPr/>
        <a:lstStyle/>
        <a:p>
          <a:r>
            <a:rPr lang="en-US" dirty="0">
              <a:latin typeface="+mj-lt"/>
            </a:rPr>
            <a:t>Flexible path</a:t>
          </a:r>
        </a:p>
      </dgm:t>
    </dgm:pt>
    <dgm:pt modelId="{7465BBC3-3D68-4CF5-A057-A32E0DC38D4D}" type="parTrans" cxnId="{8D7411B3-64AA-4814-962A-39CCA8F7CECC}">
      <dgm:prSet/>
      <dgm:spPr/>
      <dgm:t>
        <a:bodyPr/>
        <a:lstStyle/>
        <a:p>
          <a:endParaRPr lang="en-US"/>
        </a:p>
      </dgm:t>
    </dgm:pt>
    <dgm:pt modelId="{E14834EA-EE05-4677-8DC8-446CB93DC8A0}" type="sibTrans" cxnId="{8D7411B3-64AA-4814-962A-39CCA8F7CECC}">
      <dgm:prSet/>
      <dgm:spPr/>
      <dgm:t>
        <a:bodyPr/>
        <a:lstStyle/>
        <a:p>
          <a:endParaRPr lang="en-US"/>
        </a:p>
      </dgm:t>
    </dgm:pt>
    <dgm:pt modelId="{FAFC7CDF-30A7-4141-9D33-16D9835ABDC0}">
      <dgm:prSet phldrT="[Text]"/>
      <dgm:spPr/>
      <dgm:t>
        <a:bodyPr/>
        <a:lstStyle/>
        <a:p>
          <a:r>
            <a:rPr lang="en-US" dirty="0">
              <a:latin typeface="+mj-lt"/>
            </a:rPr>
            <a:t>Collaboration tool</a:t>
          </a:r>
          <a:endParaRPr lang="en-US" dirty="0"/>
        </a:p>
      </dgm:t>
    </dgm:pt>
    <dgm:pt modelId="{CAE3BA3A-A2DC-4E83-8F5E-49046D02A30F}" type="parTrans" cxnId="{1BBF2450-B2E8-4F64-8E6E-FC346708ABAD}">
      <dgm:prSet/>
      <dgm:spPr/>
      <dgm:t>
        <a:bodyPr/>
        <a:lstStyle/>
        <a:p>
          <a:endParaRPr lang="en-US"/>
        </a:p>
      </dgm:t>
    </dgm:pt>
    <dgm:pt modelId="{B882DA6D-0EE6-4CD2-8BF8-FCE6F17F45DA}" type="sibTrans" cxnId="{1BBF2450-B2E8-4F64-8E6E-FC346708ABAD}">
      <dgm:prSet/>
      <dgm:spPr/>
      <dgm:t>
        <a:bodyPr/>
        <a:lstStyle/>
        <a:p>
          <a:endParaRPr lang="en-US"/>
        </a:p>
      </dgm:t>
    </dgm:pt>
    <dgm:pt modelId="{3640C0AC-6721-4CC0-AD9E-815F99F8D8A6}">
      <dgm:prSet phldrT="[Text]"/>
      <dgm:spPr/>
      <dgm:t>
        <a:bodyPr/>
        <a:lstStyle/>
        <a:p>
          <a:r>
            <a:rPr lang="en-US" dirty="0">
              <a:latin typeface="+mj-lt"/>
            </a:rPr>
            <a:t>National data</a:t>
          </a:r>
        </a:p>
      </dgm:t>
    </dgm:pt>
    <dgm:pt modelId="{3AFECD9F-1D5F-4339-8C50-B154A0293386}" type="parTrans" cxnId="{6D8A3E45-8A29-4DE4-AE6F-F9A1A0947755}">
      <dgm:prSet/>
      <dgm:spPr/>
      <dgm:t>
        <a:bodyPr/>
        <a:lstStyle/>
        <a:p>
          <a:endParaRPr lang="en-US"/>
        </a:p>
      </dgm:t>
    </dgm:pt>
    <dgm:pt modelId="{2C656EEB-7A7E-4B1F-B78E-83A1BCB574DB}" type="sibTrans" cxnId="{6D8A3E45-8A29-4DE4-AE6F-F9A1A0947755}">
      <dgm:prSet/>
      <dgm:spPr/>
      <dgm:t>
        <a:bodyPr/>
        <a:lstStyle/>
        <a:p>
          <a:endParaRPr lang="en-US"/>
        </a:p>
      </dgm:t>
    </dgm:pt>
    <dgm:pt modelId="{78F2D70C-9646-4625-BC1B-112B152AF5F6}" type="pres">
      <dgm:prSet presAssocID="{7D05AC62-8AF9-42C9-B3A2-9BD2FB3902B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07CDA9-E2B2-4C25-BC1C-DF25DCDB862A}" type="pres">
      <dgm:prSet presAssocID="{B44036A6-0A91-4C91-9337-B548CEA7F444}" presName="composite" presStyleCnt="0"/>
      <dgm:spPr/>
    </dgm:pt>
    <dgm:pt modelId="{E93F823C-7DAB-461A-B8F4-60E7E814C0E4}" type="pres">
      <dgm:prSet presAssocID="{B44036A6-0A91-4C91-9337-B548CEA7F444}" presName="parTx" presStyleLbl="alignNode1" presStyleIdx="0" presStyleCnt="3" custLinFactNeighborY="40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C35A97-3F5E-47C6-8922-52AC0E99D00D}" type="pres">
      <dgm:prSet presAssocID="{B44036A6-0A91-4C91-9337-B548CEA7F444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4ABC47-00DC-4DC7-BF0A-2082727F5FCA}" type="pres">
      <dgm:prSet presAssocID="{3780CC88-E76C-4E77-9D0F-9A68C56A8E64}" presName="space" presStyleCnt="0"/>
      <dgm:spPr/>
    </dgm:pt>
    <dgm:pt modelId="{078531A5-05CA-4F4E-97C2-A53AC4B5C20B}" type="pres">
      <dgm:prSet presAssocID="{283D5CFB-308C-4A8D-8928-19D1CBB4E9B4}" presName="composite" presStyleCnt="0"/>
      <dgm:spPr/>
    </dgm:pt>
    <dgm:pt modelId="{673331B2-598D-4E4A-9FBA-C024823C9889}" type="pres">
      <dgm:prSet presAssocID="{283D5CFB-308C-4A8D-8928-19D1CBB4E9B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1857E9-A1E7-440D-9694-4C32239CC3B8}" type="pres">
      <dgm:prSet presAssocID="{283D5CFB-308C-4A8D-8928-19D1CBB4E9B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CFAFF-D7C9-4386-93DD-A5332EC4FF4D}" type="pres">
      <dgm:prSet presAssocID="{4ADA0F54-2E9E-48DF-B024-18133FCF03E9}" presName="space" presStyleCnt="0"/>
      <dgm:spPr/>
    </dgm:pt>
    <dgm:pt modelId="{E55C662A-ED18-4BD2-BD08-30CAF530C4B1}" type="pres">
      <dgm:prSet presAssocID="{7C775771-21B5-4D36-BD78-D348C4DF7212}" presName="composite" presStyleCnt="0"/>
      <dgm:spPr/>
    </dgm:pt>
    <dgm:pt modelId="{A9C8A328-ABC5-4C88-A1EE-FE42B9C0FC28}" type="pres">
      <dgm:prSet presAssocID="{7C775771-21B5-4D36-BD78-D348C4DF721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8586F7-E096-48AB-91D1-03360849688B}" type="pres">
      <dgm:prSet presAssocID="{7C775771-21B5-4D36-BD78-D348C4DF721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49757CD-4828-41EF-9AFD-000522E84578}" type="presOf" srcId="{41D1FE85-8094-44D5-A0F0-DE54F4B119F4}" destId="{B71857E9-A1E7-440D-9694-4C32239CC3B8}" srcOrd="0" destOrd="2" presId="urn:microsoft.com/office/officeart/2005/8/layout/hList1"/>
    <dgm:cxn modelId="{7F7C9E99-0E21-4325-A19A-C616638A20AC}" type="presOf" srcId="{3640C0AC-6721-4CC0-AD9E-815F99F8D8A6}" destId="{398586F7-E096-48AB-91D1-03360849688B}" srcOrd="0" destOrd="1" presId="urn:microsoft.com/office/officeart/2005/8/layout/hList1"/>
    <dgm:cxn modelId="{B9FA4F7F-6CF6-4408-866E-EE48725A2123}" type="presOf" srcId="{7D05AC62-8AF9-42C9-B3A2-9BD2FB3902B9}" destId="{78F2D70C-9646-4625-BC1B-112B152AF5F6}" srcOrd="0" destOrd="0" presId="urn:microsoft.com/office/officeart/2005/8/layout/hList1"/>
    <dgm:cxn modelId="{AAAEE102-0330-42AE-8540-FBA133CC50EA}" type="presOf" srcId="{4F85C280-422D-4E7D-A1F7-A56216785A6D}" destId="{398586F7-E096-48AB-91D1-03360849688B}" srcOrd="0" destOrd="4" presId="urn:microsoft.com/office/officeart/2005/8/layout/hList1"/>
    <dgm:cxn modelId="{02BD2195-BEF5-4BC3-B3ED-00E1BA9A79B5}" type="presOf" srcId="{283D5CFB-308C-4A8D-8928-19D1CBB4E9B4}" destId="{673331B2-598D-4E4A-9FBA-C024823C9889}" srcOrd="0" destOrd="0" presId="urn:microsoft.com/office/officeart/2005/8/layout/hList1"/>
    <dgm:cxn modelId="{EC82FE7A-E2B4-4C69-A809-0D3D93C6A217}" srcId="{B44036A6-0A91-4C91-9337-B548CEA7F444}" destId="{32AEEF38-B0D8-4598-A14F-ADCCCBB56D57}" srcOrd="0" destOrd="0" parTransId="{6FC40E5A-E91E-4E2D-9C2E-2CE0DC1ED4D4}" sibTransId="{316D6AC3-67A8-4691-9A2F-06B32498DAA6}"/>
    <dgm:cxn modelId="{B3F3CE6C-D90F-4B50-9299-FF8C20823BEE}" srcId="{283D5CFB-308C-4A8D-8928-19D1CBB4E9B4}" destId="{0C70711C-95AE-479A-BF41-5B2B12E625B5}" srcOrd="1" destOrd="0" parTransId="{B11C7D1E-4DB9-4D84-A191-F2E1B0C25C93}" sibTransId="{0F9CFAA9-0C56-445E-8F0F-3C2C45942ABA}"/>
    <dgm:cxn modelId="{23E22CA3-5148-4BC9-BAD8-1ED98A4285E9}" type="presOf" srcId="{F29AB530-2835-4304-852E-78332327ED2A}" destId="{BAC35A97-3F5E-47C6-8922-52AC0E99D00D}" srcOrd="0" destOrd="2" presId="urn:microsoft.com/office/officeart/2005/8/layout/hList1"/>
    <dgm:cxn modelId="{097FE64E-4135-42BE-9660-11B13A6CACD3}" srcId="{B44036A6-0A91-4C91-9337-B548CEA7F444}" destId="{FE1E6A7B-73B9-4872-8F22-B46D5FCD5338}" srcOrd="1" destOrd="0" parTransId="{DE92316D-0524-4CEF-B1DB-93A132230A18}" sibTransId="{D31DF8A0-AB54-4C77-945C-F1D068254DAA}"/>
    <dgm:cxn modelId="{A6AF7EA1-C3AE-4AED-BFF0-76C1D8A9A43D}" type="presOf" srcId="{32AEEF38-B0D8-4598-A14F-ADCCCBB56D57}" destId="{BAC35A97-3F5E-47C6-8922-52AC0E99D00D}" srcOrd="0" destOrd="0" presId="urn:microsoft.com/office/officeart/2005/8/layout/hList1"/>
    <dgm:cxn modelId="{6D8A3E45-8A29-4DE4-AE6F-F9A1A0947755}" srcId="{7C775771-21B5-4D36-BD78-D348C4DF7212}" destId="{3640C0AC-6721-4CC0-AD9E-815F99F8D8A6}" srcOrd="1" destOrd="0" parTransId="{3AFECD9F-1D5F-4339-8C50-B154A0293386}" sibTransId="{2C656EEB-7A7E-4B1F-B78E-83A1BCB574DB}"/>
    <dgm:cxn modelId="{F15FB7CE-599E-4A19-800D-EDF45C5886D0}" type="presOf" srcId="{F57BF993-1445-456A-B450-DEAFD94F627D}" destId="{398586F7-E096-48AB-91D1-03360849688B}" srcOrd="0" destOrd="3" presId="urn:microsoft.com/office/officeart/2005/8/layout/hList1"/>
    <dgm:cxn modelId="{D6486127-A18E-4A25-AEA6-82FC70400460}" type="presOf" srcId="{0C70711C-95AE-479A-BF41-5B2B12E625B5}" destId="{B71857E9-A1E7-440D-9694-4C32239CC3B8}" srcOrd="0" destOrd="1" presId="urn:microsoft.com/office/officeart/2005/8/layout/hList1"/>
    <dgm:cxn modelId="{2B50715B-01CF-4B2E-987F-AD0CBD90C73D}" srcId="{7D05AC62-8AF9-42C9-B3A2-9BD2FB3902B9}" destId="{B44036A6-0A91-4C91-9337-B548CEA7F444}" srcOrd="0" destOrd="0" parTransId="{614155CC-6561-4A09-9558-33967280A0ED}" sibTransId="{3780CC88-E76C-4E77-9D0F-9A68C56A8E64}"/>
    <dgm:cxn modelId="{1731F8C6-5C43-4A09-A65B-6F821DBFF847}" type="presOf" srcId="{B44036A6-0A91-4C91-9337-B548CEA7F444}" destId="{E93F823C-7DAB-461A-B8F4-60E7E814C0E4}" srcOrd="0" destOrd="0" presId="urn:microsoft.com/office/officeart/2005/8/layout/hList1"/>
    <dgm:cxn modelId="{E9657B2F-9225-49DE-BEA8-E218903B81A7}" type="presOf" srcId="{7C775771-21B5-4D36-BD78-D348C4DF7212}" destId="{A9C8A328-ABC5-4C88-A1EE-FE42B9C0FC28}" srcOrd="0" destOrd="0" presId="urn:microsoft.com/office/officeart/2005/8/layout/hList1"/>
    <dgm:cxn modelId="{2B66B469-4577-46E1-95A0-56ECBC055F9C}" srcId="{7C775771-21B5-4D36-BD78-D348C4DF7212}" destId="{4AA01F97-74B8-4648-B811-368C815C5B9E}" srcOrd="0" destOrd="0" parTransId="{B6EE227B-81CF-4DBD-9B24-C29573062F4B}" sibTransId="{E8C7C962-8BA0-4AAB-A8DC-4903F0FEF490}"/>
    <dgm:cxn modelId="{1D6775D4-8C9B-4F83-88FF-27461C94005C}" type="presOf" srcId="{FE1E6A7B-73B9-4872-8F22-B46D5FCD5338}" destId="{BAC35A97-3F5E-47C6-8922-52AC0E99D00D}" srcOrd="0" destOrd="1" presId="urn:microsoft.com/office/officeart/2005/8/layout/hList1"/>
    <dgm:cxn modelId="{4E2E3DA2-23FB-4219-9693-964BA635FD6F}" srcId="{7C775771-21B5-4D36-BD78-D348C4DF7212}" destId="{4F85C280-422D-4E7D-A1F7-A56216785A6D}" srcOrd="4" destOrd="0" parTransId="{78216171-0C7A-4C26-97EE-C2C35D8A5884}" sibTransId="{7BFD5D53-FFE5-4921-8750-06C18A81A13F}"/>
    <dgm:cxn modelId="{548CCF2B-DCA0-4CBB-A90A-F36DF8FF72EB}" srcId="{283D5CFB-308C-4A8D-8928-19D1CBB4E9B4}" destId="{41D1FE85-8094-44D5-A0F0-DE54F4B119F4}" srcOrd="2" destOrd="0" parTransId="{53A18002-444D-4A30-8720-8A2EAB371748}" sibTransId="{FF438FE2-C786-45B3-BC54-E775BF407FEB}"/>
    <dgm:cxn modelId="{F86BB3E4-478D-49B1-8A91-43E4BADA262D}" srcId="{7D05AC62-8AF9-42C9-B3A2-9BD2FB3902B9}" destId="{283D5CFB-308C-4A8D-8928-19D1CBB4E9B4}" srcOrd="1" destOrd="0" parTransId="{A7A74260-3089-42B6-809F-3DB35B0663CE}" sibTransId="{4ADA0F54-2E9E-48DF-B024-18133FCF03E9}"/>
    <dgm:cxn modelId="{8C1EA6CE-B602-4656-A53D-AEDEC39CDE8C}" type="presOf" srcId="{C8203596-51A2-4E97-A430-29C575E1C443}" destId="{B71857E9-A1E7-440D-9694-4C32239CC3B8}" srcOrd="0" destOrd="0" presId="urn:microsoft.com/office/officeart/2005/8/layout/hList1"/>
    <dgm:cxn modelId="{E715B6E5-3987-4CCF-A047-40D19F3E9B61}" srcId="{7D05AC62-8AF9-42C9-B3A2-9BD2FB3902B9}" destId="{7C775771-21B5-4D36-BD78-D348C4DF7212}" srcOrd="2" destOrd="0" parTransId="{117B5F75-B1D9-4666-B541-66FFA43AC3C0}" sibTransId="{6946A6FB-C058-49DE-8791-2950A0DA0F09}"/>
    <dgm:cxn modelId="{0B62DB7F-C42E-4BF5-AF0B-9C11AF5F2A8E}" type="presOf" srcId="{4AA01F97-74B8-4648-B811-368C815C5B9E}" destId="{398586F7-E096-48AB-91D1-03360849688B}" srcOrd="0" destOrd="0" presId="urn:microsoft.com/office/officeart/2005/8/layout/hList1"/>
    <dgm:cxn modelId="{743A7BFA-8D07-4024-83A9-D305469358F7}" type="presOf" srcId="{FAFC7CDF-30A7-4141-9D33-16D9835ABDC0}" destId="{398586F7-E096-48AB-91D1-03360849688B}" srcOrd="0" destOrd="2" presId="urn:microsoft.com/office/officeart/2005/8/layout/hList1"/>
    <dgm:cxn modelId="{8D7411B3-64AA-4814-962A-39CCA8F7CECC}" srcId="{7C775771-21B5-4D36-BD78-D348C4DF7212}" destId="{F57BF993-1445-456A-B450-DEAFD94F627D}" srcOrd="3" destOrd="0" parTransId="{7465BBC3-3D68-4CF5-A057-A32E0DC38D4D}" sibTransId="{E14834EA-EE05-4677-8DC8-446CB93DC8A0}"/>
    <dgm:cxn modelId="{1BBF2450-B2E8-4F64-8E6E-FC346708ABAD}" srcId="{7C775771-21B5-4D36-BD78-D348C4DF7212}" destId="{FAFC7CDF-30A7-4141-9D33-16D9835ABDC0}" srcOrd="2" destOrd="0" parTransId="{CAE3BA3A-A2DC-4E83-8F5E-49046D02A30F}" sibTransId="{B882DA6D-0EE6-4CD2-8BF8-FCE6F17F45DA}"/>
    <dgm:cxn modelId="{33E4BD02-FE94-4D75-8702-B1FA829E8456}" srcId="{283D5CFB-308C-4A8D-8928-19D1CBB4E9B4}" destId="{C8203596-51A2-4E97-A430-29C575E1C443}" srcOrd="0" destOrd="0" parTransId="{037EC1DC-0E76-4DEF-A3F2-60A5B127A6B3}" sibTransId="{7BB8CED7-6812-45C9-97F0-754A1799B0D1}"/>
    <dgm:cxn modelId="{3393D778-B0DB-47B4-A9A8-302E844B823F}" srcId="{B44036A6-0A91-4C91-9337-B548CEA7F444}" destId="{F29AB530-2835-4304-852E-78332327ED2A}" srcOrd="2" destOrd="0" parTransId="{7AD1294C-5AEB-4C54-9FF7-CC5751B0BED9}" sibTransId="{671161F0-CCB7-4A36-8F69-FDE809A4BEBF}"/>
    <dgm:cxn modelId="{C7299FB7-C68C-4469-A55A-42C0A70C7D6A}" type="presParOf" srcId="{78F2D70C-9646-4625-BC1B-112B152AF5F6}" destId="{0607CDA9-E2B2-4C25-BC1C-DF25DCDB862A}" srcOrd="0" destOrd="0" presId="urn:microsoft.com/office/officeart/2005/8/layout/hList1"/>
    <dgm:cxn modelId="{DBADE213-AEA0-495A-B54C-3247C80D38F2}" type="presParOf" srcId="{0607CDA9-E2B2-4C25-BC1C-DF25DCDB862A}" destId="{E93F823C-7DAB-461A-B8F4-60E7E814C0E4}" srcOrd="0" destOrd="0" presId="urn:microsoft.com/office/officeart/2005/8/layout/hList1"/>
    <dgm:cxn modelId="{31B339EA-17D8-488E-A2F7-8FC79A9E8EA5}" type="presParOf" srcId="{0607CDA9-E2B2-4C25-BC1C-DF25DCDB862A}" destId="{BAC35A97-3F5E-47C6-8922-52AC0E99D00D}" srcOrd="1" destOrd="0" presId="urn:microsoft.com/office/officeart/2005/8/layout/hList1"/>
    <dgm:cxn modelId="{630D6A94-0BE6-46FF-91E9-C56BA98F0760}" type="presParOf" srcId="{78F2D70C-9646-4625-BC1B-112B152AF5F6}" destId="{EC4ABC47-00DC-4DC7-BF0A-2082727F5FCA}" srcOrd="1" destOrd="0" presId="urn:microsoft.com/office/officeart/2005/8/layout/hList1"/>
    <dgm:cxn modelId="{57B63C3C-9E6E-4681-A5BF-216D46E611F9}" type="presParOf" srcId="{78F2D70C-9646-4625-BC1B-112B152AF5F6}" destId="{078531A5-05CA-4F4E-97C2-A53AC4B5C20B}" srcOrd="2" destOrd="0" presId="urn:microsoft.com/office/officeart/2005/8/layout/hList1"/>
    <dgm:cxn modelId="{B3F8714D-6E6E-423A-B102-B1F93402E9C1}" type="presParOf" srcId="{078531A5-05CA-4F4E-97C2-A53AC4B5C20B}" destId="{673331B2-598D-4E4A-9FBA-C024823C9889}" srcOrd="0" destOrd="0" presId="urn:microsoft.com/office/officeart/2005/8/layout/hList1"/>
    <dgm:cxn modelId="{10E81BE8-3B89-4496-810A-BE2940E5DB2E}" type="presParOf" srcId="{078531A5-05CA-4F4E-97C2-A53AC4B5C20B}" destId="{B71857E9-A1E7-440D-9694-4C32239CC3B8}" srcOrd="1" destOrd="0" presId="urn:microsoft.com/office/officeart/2005/8/layout/hList1"/>
    <dgm:cxn modelId="{5FB60D3E-A802-46C4-B6AC-67A2B2CD05E1}" type="presParOf" srcId="{78F2D70C-9646-4625-BC1B-112B152AF5F6}" destId="{879CFAFF-D7C9-4386-93DD-A5332EC4FF4D}" srcOrd="3" destOrd="0" presId="urn:microsoft.com/office/officeart/2005/8/layout/hList1"/>
    <dgm:cxn modelId="{E0767586-1C1D-4B7C-8CD1-5179B9BA8210}" type="presParOf" srcId="{78F2D70C-9646-4625-BC1B-112B152AF5F6}" destId="{E55C662A-ED18-4BD2-BD08-30CAF530C4B1}" srcOrd="4" destOrd="0" presId="urn:microsoft.com/office/officeart/2005/8/layout/hList1"/>
    <dgm:cxn modelId="{906EF440-7D4D-4266-82B0-682D1C229940}" type="presParOf" srcId="{E55C662A-ED18-4BD2-BD08-30CAF530C4B1}" destId="{A9C8A328-ABC5-4C88-A1EE-FE42B9C0FC28}" srcOrd="0" destOrd="0" presId="urn:microsoft.com/office/officeart/2005/8/layout/hList1"/>
    <dgm:cxn modelId="{DED17E75-7079-4F39-9C84-91D0BDC41F56}" type="presParOf" srcId="{E55C662A-ED18-4BD2-BD08-30CAF530C4B1}" destId="{398586F7-E096-48AB-91D1-03360849688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46027D-1AED-4A94-9345-A08FC8B51FE5}" type="doc">
      <dgm:prSet loTypeId="urn:microsoft.com/office/officeart/2005/8/layout/hList1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29A48066-6896-4636-8B39-5E3666540081}">
      <dgm:prSet phldrT="[Text]" custT="1"/>
      <dgm:spPr/>
      <dgm:t>
        <a:bodyPr/>
        <a:lstStyle/>
        <a:p>
          <a:r>
            <a:rPr lang="en-US" sz="2400" b="1" dirty="0">
              <a:solidFill>
                <a:srgbClr val="08446C"/>
              </a:solidFill>
            </a:rPr>
            <a:t>AL</a:t>
          </a:r>
        </a:p>
      </dgm:t>
    </dgm:pt>
    <dgm:pt modelId="{1518273E-4093-4667-9817-07381B708675}" type="parTrans" cxnId="{438313FF-F9CD-4ACD-A260-24603F362781}">
      <dgm:prSet/>
      <dgm:spPr/>
      <dgm:t>
        <a:bodyPr/>
        <a:lstStyle/>
        <a:p>
          <a:endParaRPr lang="en-US"/>
        </a:p>
      </dgm:t>
    </dgm:pt>
    <dgm:pt modelId="{7DBE0FE3-3D81-46F1-8037-6147EAD9534A}" type="sibTrans" cxnId="{438313FF-F9CD-4ACD-A260-24603F362781}">
      <dgm:prSet/>
      <dgm:spPr/>
      <dgm:t>
        <a:bodyPr/>
        <a:lstStyle/>
        <a:p>
          <a:endParaRPr lang="en-US"/>
        </a:p>
      </dgm:t>
    </dgm:pt>
    <dgm:pt modelId="{35B52EEB-B3A0-48FB-9023-FD8328A021AA}">
      <dgm:prSet phldrT="[Text]" custT="1"/>
      <dgm:spPr/>
      <dgm:t>
        <a:bodyPr/>
        <a:lstStyle/>
        <a:p>
          <a:r>
            <a:rPr lang="en-US" sz="2200" dirty="0"/>
            <a:t>Alexander City</a:t>
          </a:r>
        </a:p>
      </dgm:t>
    </dgm:pt>
    <dgm:pt modelId="{D6A7F6DB-488A-4984-AE19-BA3B5E8F1FB5}" type="parTrans" cxnId="{A67F7661-EB49-4BC6-BEF7-10C6B607A183}">
      <dgm:prSet/>
      <dgm:spPr/>
      <dgm:t>
        <a:bodyPr/>
        <a:lstStyle/>
        <a:p>
          <a:endParaRPr lang="en-US"/>
        </a:p>
      </dgm:t>
    </dgm:pt>
    <dgm:pt modelId="{CC62850B-6AF5-4EFF-BD97-EEDAF5D02C1A}" type="sibTrans" cxnId="{A67F7661-EB49-4BC6-BEF7-10C6B607A183}">
      <dgm:prSet/>
      <dgm:spPr/>
      <dgm:t>
        <a:bodyPr/>
        <a:lstStyle/>
        <a:p>
          <a:endParaRPr lang="en-US"/>
        </a:p>
      </dgm:t>
    </dgm:pt>
    <dgm:pt modelId="{419CF50A-DE17-44F7-8AC1-D1C9B5C9CEE3}">
      <dgm:prSet phldrT="[Text]" custT="1"/>
      <dgm:spPr/>
      <dgm:t>
        <a:bodyPr/>
        <a:lstStyle/>
        <a:p>
          <a:r>
            <a:rPr lang="en-US" sz="2400" b="1" dirty="0">
              <a:solidFill>
                <a:srgbClr val="08446C"/>
              </a:solidFill>
            </a:rPr>
            <a:t>WA</a:t>
          </a:r>
        </a:p>
      </dgm:t>
    </dgm:pt>
    <dgm:pt modelId="{63B2FBB6-A343-4071-858F-65224BA9D716}" type="parTrans" cxnId="{84314CB2-E06D-4EE9-BE53-D592E795F000}">
      <dgm:prSet/>
      <dgm:spPr/>
      <dgm:t>
        <a:bodyPr/>
        <a:lstStyle/>
        <a:p>
          <a:endParaRPr lang="en-US"/>
        </a:p>
      </dgm:t>
    </dgm:pt>
    <dgm:pt modelId="{50EDD7E4-162C-48F0-9B39-5470B7EEA539}" type="sibTrans" cxnId="{84314CB2-E06D-4EE9-BE53-D592E795F000}">
      <dgm:prSet/>
      <dgm:spPr/>
      <dgm:t>
        <a:bodyPr/>
        <a:lstStyle/>
        <a:p>
          <a:endParaRPr lang="en-US"/>
        </a:p>
      </dgm:t>
    </dgm:pt>
    <dgm:pt modelId="{FEF723E4-FEBB-4797-BA47-52BDD89B2F27}">
      <dgm:prSet phldrT="[Text]" custT="1"/>
      <dgm:spPr/>
      <dgm:t>
        <a:bodyPr/>
        <a:lstStyle/>
        <a:p>
          <a:r>
            <a:rPr lang="en-US" sz="2400" b="1" dirty="0">
              <a:solidFill>
                <a:srgbClr val="08446C"/>
              </a:solidFill>
            </a:rPr>
            <a:t>ME</a:t>
          </a:r>
        </a:p>
      </dgm:t>
    </dgm:pt>
    <dgm:pt modelId="{CE2E2152-B719-4770-BF55-F62AC29EA916}" type="parTrans" cxnId="{1159B635-EF70-4608-AD4C-663A15B912B7}">
      <dgm:prSet/>
      <dgm:spPr/>
      <dgm:t>
        <a:bodyPr/>
        <a:lstStyle/>
        <a:p>
          <a:endParaRPr lang="en-US"/>
        </a:p>
      </dgm:t>
    </dgm:pt>
    <dgm:pt modelId="{4C5B454F-48DE-4541-AD8E-AD475A696234}" type="sibTrans" cxnId="{1159B635-EF70-4608-AD4C-663A15B912B7}">
      <dgm:prSet/>
      <dgm:spPr/>
      <dgm:t>
        <a:bodyPr/>
        <a:lstStyle/>
        <a:p>
          <a:endParaRPr lang="en-US"/>
        </a:p>
      </dgm:t>
    </dgm:pt>
    <dgm:pt modelId="{6683CB70-A672-4D70-ADB5-300C67D42B31}">
      <dgm:prSet custT="1"/>
      <dgm:spPr/>
      <dgm:t>
        <a:bodyPr/>
        <a:lstStyle/>
        <a:p>
          <a:r>
            <a:rPr lang="en-US" sz="2200" dirty="0">
              <a:solidFill>
                <a:schemeClr val="tx1"/>
              </a:solidFill>
            </a:rPr>
            <a:t>Selma</a:t>
          </a:r>
        </a:p>
      </dgm:t>
    </dgm:pt>
    <dgm:pt modelId="{8BCA7BB4-180B-4200-8BFB-56CF9CEAF5BD}" type="parTrans" cxnId="{FDF17B18-4C4A-492B-8F53-835D9BCE90BD}">
      <dgm:prSet/>
      <dgm:spPr/>
      <dgm:t>
        <a:bodyPr/>
        <a:lstStyle/>
        <a:p>
          <a:endParaRPr lang="en-US"/>
        </a:p>
      </dgm:t>
    </dgm:pt>
    <dgm:pt modelId="{502CB89B-E4C3-46A5-8ABC-2A60DB67BF4C}" type="sibTrans" cxnId="{FDF17B18-4C4A-492B-8F53-835D9BCE90BD}">
      <dgm:prSet/>
      <dgm:spPr/>
      <dgm:t>
        <a:bodyPr/>
        <a:lstStyle/>
        <a:p>
          <a:endParaRPr lang="en-US"/>
        </a:p>
      </dgm:t>
    </dgm:pt>
    <dgm:pt modelId="{BB066FDB-B64F-4C43-A843-18B283478509}">
      <dgm:prSet phldrT="[Text]" custT="1"/>
      <dgm:spPr/>
      <dgm:t>
        <a:bodyPr/>
        <a:lstStyle/>
        <a:p>
          <a:r>
            <a:rPr lang="en-US" sz="2200" b="0" dirty="0"/>
            <a:t>Stevens Co</a:t>
          </a:r>
        </a:p>
      </dgm:t>
    </dgm:pt>
    <dgm:pt modelId="{8A5DB0F9-94D2-4768-9639-B00B1899063D}" type="parTrans" cxnId="{72255E56-F072-468C-8C70-6F7C097E161C}">
      <dgm:prSet/>
      <dgm:spPr/>
      <dgm:t>
        <a:bodyPr/>
        <a:lstStyle/>
        <a:p>
          <a:endParaRPr lang="en-US"/>
        </a:p>
      </dgm:t>
    </dgm:pt>
    <dgm:pt modelId="{12DD03CA-1D3D-45CE-8BD7-0325D231FEB4}" type="sibTrans" cxnId="{72255E56-F072-468C-8C70-6F7C097E161C}">
      <dgm:prSet/>
      <dgm:spPr/>
      <dgm:t>
        <a:bodyPr/>
        <a:lstStyle/>
        <a:p>
          <a:endParaRPr lang="en-US"/>
        </a:p>
      </dgm:t>
    </dgm:pt>
    <dgm:pt modelId="{E7304ECB-2741-4780-A14F-AB6397F2F094}">
      <dgm:prSet custT="1"/>
      <dgm:spPr/>
      <dgm:t>
        <a:bodyPr/>
        <a:lstStyle/>
        <a:p>
          <a:r>
            <a:rPr lang="en-US" sz="2200" dirty="0"/>
            <a:t>Lincoln Co</a:t>
          </a:r>
        </a:p>
      </dgm:t>
    </dgm:pt>
    <dgm:pt modelId="{D44F80A5-9FE3-4CFF-8C70-B9CF8CB52479}" type="parTrans" cxnId="{201C4CFA-6B57-4DC5-85CE-84B5C223C86E}">
      <dgm:prSet/>
      <dgm:spPr/>
      <dgm:t>
        <a:bodyPr/>
        <a:lstStyle/>
        <a:p>
          <a:endParaRPr lang="en-US"/>
        </a:p>
      </dgm:t>
    </dgm:pt>
    <dgm:pt modelId="{73A37670-7D37-478E-BBF3-BB1364665015}" type="sibTrans" cxnId="{201C4CFA-6B57-4DC5-85CE-84B5C223C86E}">
      <dgm:prSet/>
      <dgm:spPr/>
      <dgm:t>
        <a:bodyPr/>
        <a:lstStyle/>
        <a:p>
          <a:endParaRPr lang="en-US"/>
        </a:p>
      </dgm:t>
    </dgm:pt>
    <dgm:pt modelId="{C76F2D9D-8516-48DC-811D-A6CE38D835A6}">
      <dgm:prSet custT="1"/>
      <dgm:spPr/>
      <dgm:t>
        <a:bodyPr/>
        <a:lstStyle/>
        <a:p>
          <a:r>
            <a:rPr lang="en-US" sz="2200" dirty="0"/>
            <a:t>White Center, King Co</a:t>
          </a:r>
        </a:p>
      </dgm:t>
    </dgm:pt>
    <dgm:pt modelId="{DFFB70BA-1163-47DB-8D0D-921D9A1B4428}" type="parTrans" cxnId="{290788F2-C147-4FBE-AC60-6011D69A5117}">
      <dgm:prSet/>
      <dgm:spPr/>
      <dgm:t>
        <a:bodyPr/>
        <a:lstStyle/>
        <a:p>
          <a:endParaRPr lang="en-US"/>
        </a:p>
      </dgm:t>
    </dgm:pt>
    <dgm:pt modelId="{09E052FB-BB54-4B01-879D-F2A2520EDD6E}" type="sibTrans" cxnId="{290788F2-C147-4FBE-AC60-6011D69A5117}">
      <dgm:prSet/>
      <dgm:spPr/>
      <dgm:t>
        <a:bodyPr/>
        <a:lstStyle/>
        <a:p>
          <a:endParaRPr lang="en-US"/>
        </a:p>
      </dgm:t>
    </dgm:pt>
    <dgm:pt modelId="{C0F420F9-2BFA-44D9-8AB8-EE275B53903D}">
      <dgm:prSet custT="1"/>
      <dgm:spPr/>
      <dgm:t>
        <a:bodyPr/>
        <a:lstStyle/>
        <a:p>
          <a:r>
            <a:rPr lang="en-US" sz="2200" dirty="0"/>
            <a:t>Piscataquis</a:t>
          </a:r>
        </a:p>
      </dgm:t>
    </dgm:pt>
    <dgm:pt modelId="{85AF6039-5720-40E7-92B0-AD2DDF2D02E9}" type="parTrans" cxnId="{F33E0955-0D1E-41E7-9CC4-424CC2AF6873}">
      <dgm:prSet/>
      <dgm:spPr/>
      <dgm:t>
        <a:bodyPr/>
        <a:lstStyle/>
        <a:p>
          <a:endParaRPr lang="en-US"/>
        </a:p>
      </dgm:t>
    </dgm:pt>
    <dgm:pt modelId="{85B4DF9C-D11A-40CD-927A-1F70B9F5182D}" type="sibTrans" cxnId="{F33E0955-0D1E-41E7-9CC4-424CC2AF6873}">
      <dgm:prSet/>
      <dgm:spPr/>
      <dgm:t>
        <a:bodyPr/>
        <a:lstStyle/>
        <a:p>
          <a:endParaRPr lang="en-US"/>
        </a:p>
      </dgm:t>
    </dgm:pt>
    <dgm:pt modelId="{1071467B-12A6-4717-B5CA-7B62E6CAD970}">
      <dgm:prSet custT="1"/>
      <dgm:spPr/>
      <dgm:t>
        <a:bodyPr/>
        <a:lstStyle/>
        <a:p>
          <a:r>
            <a:rPr lang="en-US" sz="2200" dirty="0"/>
            <a:t>Lincoln Co</a:t>
          </a:r>
        </a:p>
      </dgm:t>
    </dgm:pt>
    <dgm:pt modelId="{D49CD5BF-4997-45C5-A3BD-3827074652A3}" type="parTrans" cxnId="{78162DBB-0142-425D-81E6-C565B6D0875C}">
      <dgm:prSet/>
      <dgm:spPr/>
      <dgm:t>
        <a:bodyPr/>
        <a:lstStyle/>
        <a:p>
          <a:endParaRPr lang="en-US"/>
        </a:p>
      </dgm:t>
    </dgm:pt>
    <dgm:pt modelId="{4A29B07A-EDA9-4174-919C-C9CB8BF952ED}" type="sibTrans" cxnId="{78162DBB-0142-425D-81E6-C565B6D0875C}">
      <dgm:prSet/>
      <dgm:spPr/>
      <dgm:t>
        <a:bodyPr/>
        <a:lstStyle/>
        <a:p>
          <a:endParaRPr lang="en-US"/>
        </a:p>
      </dgm:t>
    </dgm:pt>
    <dgm:pt modelId="{95F08D24-DB5A-44CC-81BF-80FD2BF2565A}">
      <dgm:prSet custT="1"/>
      <dgm:spPr/>
      <dgm:t>
        <a:bodyPr/>
        <a:lstStyle/>
        <a:p>
          <a:r>
            <a:rPr lang="en-US" sz="2200" dirty="0"/>
            <a:t>Long Island</a:t>
          </a:r>
        </a:p>
      </dgm:t>
    </dgm:pt>
    <dgm:pt modelId="{3103412E-E7F2-4F04-84D6-177F73D2D4AC}" type="parTrans" cxnId="{7D926A4A-628C-4F02-A74D-3CD5F3281A69}">
      <dgm:prSet/>
      <dgm:spPr/>
      <dgm:t>
        <a:bodyPr/>
        <a:lstStyle/>
        <a:p>
          <a:endParaRPr lang="en-US"/>
        </a:p>
      </dgm:t>
    </dgm:pt>
    <dgm:pt modelId="{9C72D791-DCAB-478F-8115-AA077FF12E94}" type="sibTrans" cxnId="{7D926A4A-628C-4F02-A74D-3CD5F3281A69}">
      <dgm:prSet/>
      <dgm:spPr/>
      <dgm:t>
        <a:bodyPr/>
        <a:lstStyle/>
        <a:p>
          <a:endParaRPr lang="en-US"/>
        </a:p>
      </dgm:t>
    </dgm:pt>
    <dgm:pt modelId="{800478A2-CC77-4810-B368-9134E78AACF8}">
      <dgm:prSet custT="1"/>
      <dgm:spPr/>
      <dgm:t>
        <a:bodyPr/>
        <a:lstStyle/>
        <a:p>
          <a:r>
            <a:rPr lang="en-US" sz="2400" b="1" dirty="0">
              <a:solidFill>
                <a:srgbClr val="08446C"/>
              </a:solidFill>
            </a:rPr>
            <a:t>NCC / NDIA</a:t>
          </a:r>
        </a:p>
      </dgm:t>
    </dgm:pt>
    <dgm:pt modelId="{819CC797-A1F9-4139-ACD4-1532DBEC7837}" type="parTrans" cxnId="{EF3E9063-C698-4EEE-8CF7-4539A3A80DF1}">
      <dgm:prSet/>
      <dgm:spPr/>
      <dgm:t>
        <a:bodyPr/>
        <a:lstStyle/>
        <a:p>
          <a:endParaRPr lang="en-US"/>
        </a:p>
      </dgm:t>
    </dgm:pt>
    <dgm:pt modelId="{1E2D1D21-7701-4A4B-9BD7-F4D590CEE395}" type="sibTrans" cxnId="{EF3E9063-C698-4EEE-8CF7-4539A3A80DF1}">
      <dgm:prSet/>
      <dgm:spPr/>
      <dgm:t>
        <a:bodyPr/>
        <a:lstStyle/>
        <a:p>
          <a:endParaRPr lang="en-US"/>
        </a:p>
      </dgm:t>
    </dgm:pt>
    <dgm:pt modelId="{4D5E8A28-0714-4DA8-A7DD-6F51A799B412}">
      <dgm:prSet custT="1"/>
      <dgm:spPr/>
      <dgm:t>
        <a:bodyPr/>
        <a:lstStyle/>
        <a:p>
          <a:r>
            <a:rPr lang="en-US" sz="2200" dirty="0"/>
            <a:t>Charlotte NC</a:t>
          </a:r>
        </a:p>
      </dgm:t>
    </dgm:pt>
    <dgm:pt modelId="{587F468D-59FF-4390-B97F-B18846CDC478}" type="parTrans" cxnId="{A17AFC87-B1C2-4256-A08A-687C4952F83D}">
      <dgm:prSet/>
      <dgm:spPr/>
      <dgm:t>
        <a:bodyPr/>
        <a:lstStyle/>
        <a:p>
          <a:endParaRPr lang="en-US"/>
        </a:p>
      </dgm:t>
    </dgm:pt>
    <dgm:pt modelId="{8242E96E-C7E2-4153-9838-991458EA2DB3}" type="sibTrans" cxnId="{A17AFC87-B1C2-4256-A08A-687C4952F83D}">
      <dgm:prSet/>
      <dgm:spPr/>
      <dgm:t>
        <a:bodyPr/>
        <a:lstStyle/>
        <a:p>
          <a:endParaRPr lang="en-US"/>
        </a:p>
      </dgm:t>
    </dgm:pt>
    <dgm:pt modelId="{CCC8A6F6-9356-4DAE-A3B1-BF35E34FD887}">
      <dgm:prSet custT="1"/>
      <dgm:spPr/>
      <dgm:t>
        <a:bodyPr/>
        <a:lstStyle/>
        <a:p>
          <a:r>
            <a:rPr lang="en-US" sz="2200" dirty="0"/>
            <a:t>San Antonio TX</a:t>
          </a:r>
        </a:p>
      </dgm:t>
    </dgm:pt>
    <dgm:pt modelId="{496E157B-537D-46A0-B39E-753A3ED901D6}" type="parTrans" cxnId="{C24E00EE-D1C0-4356-B1D7-58AB0937030D}">
      <dgm:prSet/>
      <dgm:spPr/>
      <dgm:t>
        <a:bodyPr/>
        <a:lstStyle/>
        <a:p>
          <a:endParaRPr lang="en-US"/>
        </a:p>
      </dgm:t>
    </dgm:pt>
    <dgm:pt modelId="{DE0791BA-8237-46CD-BF20-EDA93403B329}" type="sibTrans" cxnId="{C24E00EE-D1C0-4356-B1D7-58AB0937030D}">
      <dgm:prSet/>
      <dgm:spPr/>
      <dgm:t>
        <a:bodyPr/>
        <a:lstStyle/>
        <a:p>
          <a:endParaRPr lang="en-US"/>
        </a:p>
      </dgm:t>
    </dgm:pt>
    <dgm:pt modelId="{0ECD97FA-E235-47D9-90B7-39088ED0A781}">
      <dgm:prSet custT="1"/>
      <dgm:spPr/>
      <dgm:t>
        <a:bodyPr/>
        <a:lstStyle/>
        <a:p>
          <a:r>
            <a:rPr lang="en-US" sz="2200" b="0" dirty="0"/>
            <a:t>Louisville KY</a:t>
          </a:r>
        </a:p>
      </dgm:t>
    </dgm:pt>
    <dgm:pt modelId="{52E6EF37-FA07-45F7-9361-13DD7AB96A41}" type="parTrans" cxnId="{244EE5C0-AF15-4292-B981-D172AD5563E2}">
      <dgm:prSet/>
      <dgm:spPr/>
      <dgm:t>
        <a:bodyPr/>
        <a:lstStyle/>
        <a:p>
          <a:endParaRPr lang="en-US"/>
        </a:p>
      </dgm:t>
    </dgm:pt>
    <dgm:pt modelId="{19A78D9A-264B-48D0-80FE-22CAE34008C6}" type="sibTrans" cxnId="{244EE5C0-AF15-4292-B981-D172AD5563E2}">
      <dgm:prSet/>
      <dgm:spPr/>
      <dgm:t>
        <a:bodyPr/>
        <a:lstStyle/>
        <a:p>
          <a:endParaRPr lang="en-US"/>
        </a:p>
      </dgm:t>
    </dgm:pt>
    <dgm:pt modelId="{E577E7A1-C5CE-49DE-8D88-BD0F2800B671}">
      <dgm:prSet custT="1"/>
      <dgm:spPr/>
      <dgm:t>
        <a:bodyPr/>
        <a:lstStyle/>
        <a:p>
          <a:r>
            <a:rPr lang="en-US" sz="2200" b="0" dirty="0"/>
            <a:t>Kansas City MO</a:t>
          </a:r>
        </a:p>
      </dgm:t>
    </dgm:pt>
    <dgm:pt modelId="{3617AEFD-BC82-4207-87F3-0DCC4EF304BC}" type="parTrans" cxnId="{26A25125-C842-41E0-BF28-54C869E081AD}">
      <dgm:prSet/>
      <dgm:spPr/>
      <dgm:t>
        <a:bodyPr/>
        <a:lstStyle/>
        <a:p>
          <a:endParaRPr lang="en-US"/>
        </a:p>
      </dgm:t>
    </dgm:pt>
    <dgm:pt modelId="{967B19CD-16A2-45EF-8E8D-F0B21F3E0F91}" type="sibTrans" cxnId="{26A25125-C842-41E0-BF28-54C869E081AD}">
      <dgm:prSet/>
      <dgm:spPr/>
      <dgm:t>
        <a:bodyPr/>
        <a:lstStyle/>
        <a:p>
          <a:endParaRPr lang="en-US"/>
        </a:p>
      </dgm:t>
    </dgm:pt>
    <dgm:pt modelId="{C840F978-8EAD-41A3-8673-5220466FFFC8}">
      <dgm:prSet custT="1"/>
      <dgm:spPr/>
      <dgm:t>
        <a:bodyPr/>
        <a:lstStyle/>
        <a:p>
          <a:r>
            <a:rPr lang="en-US" sz="2200" dirty="0" err="1"/>
            <a:t>Vinalhaven</a:t>
          </a:r>
          <a:endParaRPr lang="en-US" sz="2200" dirty="0"/>
        </a:p>
      </dgm:t>
    </dgm:pt>
    <dgm:pt modelId="{C1733B3F-E32E-4577-9C17-7BEDF3C9C0E5}" type="parTrans" cxnId="{5C2C5A65-3728-4245-9261-113B12E151E6}">
      <dgm:prSet/>
      <dgm:spPr/>
      <dgm:t>
        <a:bodyPr/>
        <a:lstStyle/>
        <a:p>
          <a:endParaRPr lang="en-US"/>
        </a:p>
      </dgm:t>
    </dgm:pt>
    <dgm:pt modelId="{332C5E32-A522-4B9C-B42A-D9AC1DE47975}" type="sibTrans" cxnId="{5C2C5A65-3728-4245-9261-113B12E151E6}">
      <dgm:prSet/>
      <dgm:spPr/>
      <dgm:t>
        <a:bodyPr/>
        <a:lstStyle/>
        <a:p>
          <a:endParaRPr lang="en-US"/>
        </a:p>
      </dgm:t>
    </dgm:pt>
    <dgm:pt modelId="{F83BC353-1C6B-4AF3-B475-5CC172C7DE00}">
      <dgm:prSet custT="1"/>
      <dgm:spPr/>
      <dgm:t>
        <a:bodyPr/>
        <a:lstStyle/>
        <a:p>
          <a:r>
            <a:rPr lang="en-US" sz="2200" dirty="0"/>
            <a:t>Swan’s Island</a:t>
          </a:r>
        </a:p>
      </dgm:t>
    </dgm:pt>
    <dgm:pt modelId="{D7D4F9E6-FD31-4C7C-A66F-3DEAB03DCD14}" type="parTrans" cxnId="{44094C4E-6830-4360-9AD9-B1DBD5DDDFE4}">
      <dgm:prSet/>
      <dgm:spPr/>
      <dgm:t>
        <a:bodyPr/>
        <a:lstStyle/>
        <a:p>
          <a:endParaRPr lang="en-US"/>
        </a:p>
      </dgm:t>
    </dgm:pt>
    <dgm:pt modelId="{9C19F906-DDA1-465C-ADA0-E81479385DFF}" type="sibTrans" cxnId="{44094C4E-6830-4360-9AD9-B1DBD5DDDFE4}">
      <dgm:prSet/>
      <dgm:spPr/>
      <dgm:t>
        <a:bodyPr/>
        <a:lstStyle/>
        <a:p>
          <a:endParaRPr lang="en-US"/>
        </a:p>
      </dgm:t>
    </dgm:pt>
    <dgm:pt modelId="{DE4FBDC0-C9EE-46A4-8E98-0886108E0CB8}">
      <dgm:prSet custT="1"/>
      <dgm:spPr/>
      <dgm:t>
        <a:bodyPr/>
        <a:lstStyle/>
        <a:p>
          <a:r>
            <a:rPr lang="en-US" sz="2200" b="0" dirty="0">
              <a:solidFill>
                <a:schemeClr val="tx1"/>
              </a:solidFill>
            </a:rPr>
            <a:t>Franklin Co</a:t>
          </a:r>
          <a:endParaRPr lang="en-US" sz="2200" dirty="0"/>
        </a:p>
      </dgm:t>
    </dgm:pt>
    <dgm:pt modelId="{8FF0B291-B02B-4061-862C-13E4CCC1F15E}" type="parTrans" cxnId="{781F3080-2296-4CC1-A907-091BFA558CDF}">
      <dgm:prSet/>
      <dgm:spPr/>
      <dgm:t>
        <a:bodyPr/>
        <a:lstStyle/>
        <a:p>
          <a:endParaRPr lang="en-US"/>
        </a:p>
      </dgm:t>
    </dgm:pt>
    <dgm:pt modelId="{E193CA1B-D80D-400D-AC2B-80013D5939CA}" type="sibTrans" cxnId="{781F3080-2296-4CC1-A907-091BFA558CDF}">
      <dgm:prSet/>
      <dgm:spPr/>
      <dgm:t>
        <a:bodyPr/>
        <a:lstStyle/>
        <a:p>
          <a:endParaRPr lang="en-US"/>
        </a:p>
      </dgm:t>
    </dgm:pt>
    <dgm:pt modelId="{70A36BEA-1F09-4418-9D07-CE4921EA1AFB}" type="pres">
      <dgm:prSet presAssocID="{C646027D-1AED-4A94-9345-A08FC8B51FE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389553-E5DD-4AC7-9CC5-66253DBCA02B}" type="pres">
      <dgm:prSet presAssocID="{29A48066-6896-4636-8B39-5E3666540081}" presName="composite" presStyleCnt="0"/>
      <dgm:spPr/>
    </dgm:pt>
    <dgm:pt modelId="{D11E60E7-9AEF-461B-A31D-EA6FC4399785}" type="pres">
      <dgm:prSet presAssocID="{29A48066-6896-4636-8B39-5E3666540081}" presName="parTx" presStyleLbl="alignNode1" presStyleIdx="0" presStyleCnt="4" custLinFactNeighborX="-166" custLinFactNeighborY="-43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986F1A-3406-410A-AFDB-A28D224DB568}" type="pres">
      <dgm:prSet presAssocID="{29A48066-6896-4636-8B39-5E3666540081}" presName="desTx" presStyleLbl="alignAccFollowNode1" presStyleIdx="0" presStyleCnt="4" custLinFactNeighborX="-14424" custLinFactNeighborY="-2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12F675-D5CE-47BB-ADD2-D5AE94F57B78}" type="pres">
      <dgm:prSet presAssocID="{7DBE0FE3-3D81-46F1-8037-6147EAD9534A}" presName="space" presStyleCnt="0"/>
      <dgm:spPr/>
    </dgm:pt>
    <dgm:pt modelId="{FAEF1686-01D3-4C04-8FAE-2A3D6D33C0ED}" type="pres">
      <dgm:prSet presAssocID="{419CF50A-DE17-44F7-8AC1-D1C9B5C9CEE3}" presName="composite" presStyleCnt="0"/>
      <dgm:spPr/>
    </dgm:pt>
    <dgm:pt modelId="{D5668A02-8C0B-4CC1-A80F-0AAA1B50367F}" type="pres">
      <dgm:prSet presAssocID="{419CF50A-DE17-44F7-8AC1-D1C9B5C9CEE3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977626-C3B7-46F5-B079-71BF2583068E}" type="pres">
      <dgm:prSet presAssocID="{419CF50A-DE17-44F7-8AC1-D1C9B5C9CEE3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0F26BC-E2E3-4367-ADEE-8EC6FFD55684}" type="pres">
      <dgm:prSet presAssocID="{50EDD7E4-162C-48F0-9B39-5470B7EEA539}" presName="space" presStyleCnt="0"/>
      <dgm:spPr/>
    </dgm:pt>
    <dgm:pt modelId="{666AE924-3B7E-402B-B06A-36D08A2D620F}" type="pres">
      <dgm:prSet presAssocID="{FEF723E4-FEBB-4797-BA47-52BDD89B2F27}" presName="composite" presStyleCnt="0"/>
      <dgm:spPr/>
    </dgm:pt>
    <dgm:pt modelId="{A98FB61A-1AD8-40F4-83DF-181E3B21500C}" type="pres">
      <dgm:prSet presAssocID="{FEF723E4-FEBB-4797-BA47-52BDD89B2F27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2B973F-AFED-4967-9A31-51C48ED81C47}" type="pres">
      <dgm:prSet presAssocID="{FEF723E4-FEBB-4797-BA47-52BDD89B2F27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253BAA-8FC9-4EE3-878B-E74C91B6B551}" type="pres">
      <dgm:prSet presAssocID="{4C5B454F-48DE-4541-AD8E-AD475A696234}" presName="space" presStyleCnt="0"/>
      <dgm:spPr/>
    </dgm:pt>
    <dgm:pt modelId="{A061E228-9189-4C0F-97D4-0C6EA189FF4B}" type="pres">
      <dgm:prSet presAssocID="{800478A2-CC77-4810-B368-9134E78AACF8}" presName="composite" presStyleCnt="0"/>
      <dgm:spPr/>
    </dgm:pt>
    <dgm:pt modelId="{A5AE224C-F147-4659-A4BE-8D344B17FBE7}" type="pres">
      <dgm:prSet presAssocID="{800478A2-CC77-4810-B368-9134E78AACF8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09E7D0-37BB-4C9A-A3E1-5FE0EBA7B930}" type="pres">
      <dgm:prSet presAssocID="{800478A2-CC77-4810-B368-9134E78AACF8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314CB2-E06D-4EE9-BE53-D592E795F000}" srcId="{C646027D-1AED-4A94-9345-A08FC8B51FE5}" destId="{419CF50A-DE17-44F7-8AC1-D1C9B5C9CEE3}" srcOrd="1" destOrd="0" parTransId="{63B2FBB6-A343-4071-858F-65224BA9D716}" sibTransId="{50EDD7E4-162C-48F0-9B39-5470B7EEA539}"/>
    <dgm:cxn modelId="{C24E00EE-D1C0-4356-B1D7-58AB0937030D}" srcId="{800478A2-CC77-4810-B368-9134E78AACF8}" destId="{CCC8A6F6-9356-4DAE-A3B1-BF35E34FD887}" srcOrd="1" destOrd="0" parTransId="{496E157B-537D-46A0-B39E-753A3ED901D6}" sibTransId="{DE0791BA-8237-46CD-BF20-EDA93403B329}"/>
    <dgm:cxn modelId="{54803D1E-DCEB-49A9-A2E5-89D2439A89EB}" type="presOf" srcId="{C646027D-1AED-4A94-9345-A08FC8B51FE5}" destId="{70A36BEA-1F09-4418-9D07-CE4921EA1AFB}" srcOrd="0" destOrd="0" presId="urn:microsoft.com/office/officeart/2005/8/layout/hList1"/>
    <dgm:cxn modelId="{2616E739-5035-4BCD-AAED-55C8CC4F7268}" type="presOf" srcId="{FEF723E4-FEBB-4797-BA47-52BDD89B2F27}" destId="{A98FB61A-1AD8-40F4-83DF-181E3B21500C}" srcOrd="0" destOrd="0" presId="urn:microsoft.com/office/officeart/2005/8/layout/hList1"/>
    <dgm:cxn modelId="{62E32AF1-D6BF-4261-8184-93186A8A6BDC}" type="presOf" srcId="{CCC8A6F6-9356-4DAE-A3B1-BF35E34FD887}" destId="{1909E7D0-37BB-4C9A-A3E1-5FE0EBA7B930}" srcOrd="0" destOrd="1" presId="urn:microsoft.com/office/officeart/2005/8/layout/hList1"/>
    <dgm:cxn modelId="{52D185CC-A43C-4515-9C23-E10F3A58AC83}" type="presOf" srcId="{419CF50A-DE17-44F7-8AC1-D1C9B5C9CEE3}" destId="{D5668A02-8C0B-4CC1-A80F-0AAA1B50367F}" srcOrd="0" destOrd="0" presId="urn:microsoft.com/office/officeart/2005/8/layout/hList1"/>
    <dgm:cxn modelId="{023CE021-8322-4458-8CBB-2633D1904C1E}" type="presOf" srcId="{95F08D24-DB5A-44CC-81BF-80FD2BF2565A}" destId="{BB2B973F-AFED-4967-9A31-51C48ED81C47}" srcOrd="0" destOrd="3" presId="urn:microsoft.com/office/officeart/2005/8/layout/hList1"/>
    <dgm:cxn modelId="{1159B635-EF70-4608-AD4C-663A15B912B7}" srcId="{C646027D-1AED-4A94-9345-A08FC8B51FE5}" destId="{FEF723E4-FEBB-4797-BA47-52BDD89B2F27}" srcOrd="2" destOrd="0" parTransId="{CE2E2152-B719-4770-BF55-F62AC29EA916}" sibTransId="{4C5B454F-48DE-4541-AD8E-AD475A696234}"/>
    <dgm:cxn modelId="{9A713EAE-5CE8-435C-8B02-C3991B65D93A}" type="presOf" srcId="{0ECD97FA-E235-47D9-90B7-39088ED0A781}" destId="{1909E7D0-37BB-4C9A-A3E1-5FE0EBA7B930}" srcOrd="0" destOrd="2" presId="urn:microsoft.com/office/officeart/2005/8/layout/hList1"/>
    <dgm:cxn modelId="{6AA18FE4-33E8-4CC5-9599-E42807AEFC28}" type="presOf" srcId="{6683CB70-A672-4D70-ADB5-300C67D42B31}" destId="{23986F1A-3406-410A-AFDB-A28D224DB568}" srcOrd="0" destOrd="1" presId="urn:microsoft.com/office/officeart/2005/8/layout/hList1"/>
    <dgm:cxn modelId="{F8F60994-F058-42DE-B34F-4D05CA4276FE}" type="presOf" srcId="{35B52EEB-B3A0-48FB-9023-FD8328A021AA}" destId="{23986F1A-3406-410A-AFDB-A28D224DB568}" srcOrd="0" destOrd="0" presId="urn:microsoft.com/office/officeart/2005/8/layout/hList1"/>
    <dgm:cxn modelId="{75B05F96-BE94-4F3F-8C74-C53D10C820A1}" type="presOf" srcId="{F83BC353-1C6B-4AF3-B475-5CC172C7DE00}" destId="{BB2B973F-AFED-4967-9A31-51C48ED81C47}" srcOrd="0" destOrd="4" presId="urn:microsoft.com/office/officeart/2005/8/layout/hList1"/>
    <dgm:cxn modelId="{A17AFC87-B1C2-4256-A08A-687C4952F83D}" srcId="{800478A2-CC77-4810-B368-9134E78AACF8}" destId="{4D5E8A28-0714-4DA8-A7DD-6F51A799B412}" srcOrd="0" destOrd="0" parTransId="{587F468D-59FF-4390-B97F-B18846CDC478}" sibTransId="{8242E96E-C7E2-4153-9838-991458EA2DB3}"/>
    <dgm:cxn modelId="{6DDEFBDC-68AF-45B6-A072-4371A97A117B}" type="presOf" srcId="{C0F420F9-2BFA-44D9-8AB8-EE275B53903D}" destId="{BB2B973F-AFED-4967-9A31-51C48ED81C47}" srcOrd="0" destOrd="0" presId="urn:microsoft.com/office/officeart/2005/8/layout/hList1"/>
    <dgm:cxn modelId="{71FC4FDC-B380-447C-87D9-4C870056F7AA}" type="presOf" srcId="{800478A2-CC77-4810-B368-9134E78AACF8}" destId="{A5AE224C-F147-4659-A4BE-8D344B17FBE7}" srcOrd="0" destOrd="0" presId="urn:microsoft.com/office/officeart/2005/8/layout/hList1"/>
    <dgm:cxn modelId="{925C2999-B1FD-4533-A115-E0D13092040E}" type="presOf" srcId="{E577E7A1-C5CE-49DE-8D88-BD0F2800B671}" destId="{1909E7D0-37BB-4C9A-A3E1-5FE0EBA7B930}" srcOrd="0" destOrd="3" presId="urn:microsoft.com/office/officeart/2005/8/layout/hList1"/>
    <dgm:cxn modelId="{FDF17B18-4C4A-492B-8F53-835D9BCE90BD}" srcId="{29A48066-6896-4636-8B39-5E3666540081}" destId="{6683CB70-A672-4D70-ADB5-300C67D42B31}" srcOrd="1" destOrd="0" parTransId="{8BCA7BB4-180B-4200-8BFB-56CF9CEAF5BD}" sibTransId="{502CB89B-E4C3-46A5-8ABC-2A60DB67BF4C}"/>
    <dgm:cxn modelId="{44094C4E-6830-4360-9AD9-B1DBD5DDDFE4}" srcId="{FEF723E4-FEBB-4797-BA47-52BDD89B2F27}" destId="{F83BC353-1C6B-4AF3-B475-5CC172C7DE00}" srcOrd="4" destOrd="0" parTransId="{D7D4F9E6-FD31-4C7C-A66F-3DEAB03DCD14}" sibTransId="{9C19F906-DDA1-465C-ADA0-E81479385DFF}"/>
    <dgm:cxn modelId="{7D926A4A-628C-4F02-A74D-3CD5F3281A69}" srcId="{FEF723E4-FEBB-4797-BA47-52BDD89B2F27}" destId="{95F08D24-DB5A-44CC-81BF-80FD2BF2565A}" srcOrd="3" destOrd="0" parTransId="{3103412E-E7F2-4F04-84D6-177F73D2D4AC}" sibTransId="{9C72D791-DCAB-478F-8115-AA077FF12E94}"/>
    <dgm:cxn modelId="{6473962F-1665-4180-86FC-076320DB53C6}" type="presOf" srcId="{C840F978-8EAD-41A3-8673-5220466FFFC8}" destId="{BB2B973F-AFED-4967-9A31-51C48ED81C47}" srcOrd="0" destOrd="5" presId="urn:microsoft.com/office/officeart/2005/8/layout/hList1"/>
    <dgm:cxn modelId="{78162DBB-0142-425D-81E6-C565B6D0875C}" srcId="{FEF723E4-FEBB-4797-BA47-52BDD89B2F27}" destId="{1071467B-12A6-4717-B5CA-7B62E6CAD970}" srcOrd="2" destOrd="0" parTransId="{D49CD5BF-4997-45C5-A3BD-3827074652A3}" sibTransId="{4A29B07A-EDA9-4174-919C-C9CB8BF952ED}"/>
    <dgm:cxn modelId="{290788F2-C147-4FBE-AC60-6011D69A5117}" srcId="{419CF50A-DE17-44F7-8AC1-D1C9B5C9CEE3}" destId="{C76F2D9D-8516-48DC-811D-A6CE38D835A6}" srcOrd="2" destOrd="0" parTransId="{DFFB70BA-1163-47DB-8D0D-921D9A1B4428}" sibTransId="{09E052FB-BB54-4B01-879D-F2A2520EDD6E}"/>
    <dgm:cxn modelId="{F33E0955-0D1E-41E7-9CC4-424CC2AF6873}" srcId="{FEF723E4-FEBB-4797-BA47-52BDD89B2F27}" destId="{C0F420F9-2BFA-44D9-8AB8-EE275B53903D}" srcOrd="0" destOrd="0" parTransId="{85AF6039-5720-40E7-92B0-AD2DDF2D02E9}" sibTransId="{85B4DF9C-D11A-40CD-927A-1F70B9F5182D}"/>
    <dgm:cxn modelId="{26A25125-C842-41E0-BF28-54C869E081AD}" srcId="{800478A2-CC77-4810-B368-9134E78AACF8}" destId="{E577E7A1-C5CE-49DE-8D88-BD0F2800B671}" srcOrd="3" destOrd="0" parTransId="{3617AEFD-BC82-4207-87F3-0DCC4EF304BC}" sibTransId="{967B19CD-16A2-45EF-8E8D-F0B21F3E0F91}"/>
    <dgm:cxn modelId="{A67F7661-EB49-4BC6-BEF7-10C6B607A183}" srcId="{29A48066-6896-4636-8B39-5E3666540081}" destId="{35B52EEB-B3A0-48FB-9023-FD8328A021AA}" srcOrd="0" destOrd="0" parTransId="{D6A7F6DB-488A-4984-AE19-BA3B5E8F1FB5}" sibTransId="{CC62850B-6AF5-4EFF-BD97-EEDAF5D02C1A}"/>
    <dgm:cxn modelId="{438313FF-F9CD-4ACD-A260-24603F362781}" srcId="{C646027D-1AED-4A94-9345-A08FC8B51FE5}" destId="{29A48066-6896-4636-8B39-5E3666540081}" srcOrd="0" destOrd="0" parTransId="{1518273E-4093-4667-9817-07381B708675}" sibTransId="{7DBE0FE3-3D81-46F1-8037-6147EAD9534A}"/>
    <dgm:cxn modelId="{5DA355D8-E9B2-4833-938F-6E5FB9243E2D}" type="presOf" srcId="{29A48066-6896-4636-8B39-5E3666540081}" destId="{D11E60E7-9AEF-461B-A31D-EA6FC4399785}" srcOrd="0" destOrd="0" presId="urn:microsoft.com/office/officeart/2005/8/layout/hList1"/>
    <dgm:cxn modelId="{781F3080-2296-4CC1-A907-091BFA558CDF}" srcId="{FEF723E4-FEBB-4797-BA47-52BDD89B2F27}" destId="{DE4FBDC0-C9EE-46A4-8E98-0886108E0CB8}" srcOrd="1" destOrd="0" parTransId="{8FF0B291-B02B-4061-862C-13E4CCC1F15E}" sibTransId="{E193CA1B-D80D-400D-AC2B-80013D5939CA}"/>
    <dgm:cxn modelId="{244EE5C0-AF15-4292-B981-D172AD5563E2}" srcId="{800478A2-CC77-4810-B368-9134E78AACF8}" destId="{0ECD97FA-E235-47D9-90B7-39088ED0A781}" srcOrd="2" destOrd="0" parTransId="{52E6EF37-FA07-45F7-9361-13DD7AB96A41}" sibTransId="{19A78D9A-264B-48D0-80FE-22CAE34008C6}"/>
    <dgm:cxn modelId="{ACD334BA-12DD-4EB1-8EF7-D738035D0A5B}" type="presOf" srcId="{1071467B-12A6-4717-B5CA-7B62E6CAD970}" destId="{BB2B973F-AFED-4967-9A31-51C48ED81C47}" srcOrd="0" destOrd="2" presId="urn:microsoft.com/office/officeart/2005/8/layout/hList1"/>
    <dgm:cxn modelId="{72255E56-F072-468C-8C70-6F7C097E161C}" srcId="{419CF50A-DE17-44F7-8AC1-D1C9B5C9CEE3}" destId="{BB066FDB-B64F-4C43-A843-18B283478509}" srcOrd="0" destOrd="0" parTransId="{8A5DB0F9-94D2-4768-9639-B00B1899063D}" sibTransId="{12DD03CA-1D3D-45CE-8BD7-0325D231FEB4}"/>
    <dgm:cxn modelId="{97882016-7900-4B33-9DF5-471B3C95EA4D}" type="presOf" srcId="{C76F2D9D-8516-48DC-811D-A6CE38D835A6}" destId="{76977626-C3B7-46F5-B079-71BF2583068E}" srcOrd="0" destOrd="2" presId="urn:microsoft.com/office/officeart/2005/8/layout/hList1"/>
    <dgm:cxn modelId="{5C2C5A65-3728-4245-9261-113B12E151E6}" srcId="{FEF723E4-FEBB-4797-BA47-52BDD89B2F27}" destId="{C840F978-8EAD-41A3-8673-5220466FFFC8}" srcOrd="5" destOrd="0" parTransId="{C1733B3F-E32E-4577-9C17-7BEDF3C9C0E5}" sibTransId="{332C5E32-A522-4B9C-B42A-D9AC1DE47975}"/>
    <dgm:cxn modelId="{201C4CFA-6B57-4DC5-85CE-84B5C223C86E}" srcId="{419CF50A-DE17-44F7-8AC1-D1C9B5C9CEE3}" destId="{E7304ECB-2741-4780-A14F-AB6397F2F094}" srcOrd="1" destOrd="0" parTransId="{D44F80A5-9FE3-4CFF-8C70-B9CF8CB52479}" sibTransId="{73A37670-7D37-478E-BBF3-BB1364665015}"/>
    <dgm:cxn modelId="{D0037853-8541-4AED-BE7C-CC22A3AA1832}" type="presOf" srcId="{E7304ECB-2741-4780-A14F-AB6397F2F094}" destId="{76977626-C3B7-46F5-B079-71BF2583068E}" srcOrd="0" destOrd="1" presId="urn:microsoft.com/office/officeart/2005/8/layout/hList1"/>
    <dgm:cxn modelId="{D35757D7-406E-4A97-AF9D-7C1ECB8FEE8F}" type="presOf" srcId="{DE4FBDC0-C9EE-46A4-8E98-0886108E0CB8}" destId="{BB2B973F-AFED-4967-9A31-51C48ED81C47}" srcOrd="0" destOrd="1" presId="urn:microsoft.com/office/officeart/2005/8/layout/hList1"/>
    <dgm:cxn modelId="{EF3E9063-C698-4EEE-8CF7-4539A3A80DF1}" srcId="{C646027D-1AED-4A94-9345-A08FC8B51FE5}" destId="{800478A2-CC77-4810-B368-9134E78AACF8}" srcOrd="3" destOrd="0" parTransId="{819CC797-A1F9-4139-ACD4-1532DBEC7837}" sibTransId="{1E2D1D21-7701-4A4B-9BD7-F4D590CEE395}"/>
    <dgm:cxn modelId="{3E5565FA-5C9A-404B-9C3F-BA965B6E1186}" type="presOf" srcId="{4D5E8A28-0714-4DA8-A7DD-6F51A799B412}" destId="{1909E7D0-37BB-4C9A-A3E1-5FE0EBA7B930}" srcOrd="0" destOrd="0" presId="urn:microsoft.com/office/officeart/2005/8/layout/hList1"/>
    <dgm:cxn modelId="{A93205AF-597A-4976-9845-5BA47C38AC08}" type="presOf" srcId="{BB066FDB-B64F-4C43-A843-18B283478509}" destId="{76977626-C3B7-46F5-B079-71BF2583068E}" srcOrd="0" destOrd="0" presId="urn:microsoft.com/office/officeart/2005/8/layout/hList1"/>
    <dgm:cxn modelId="{4B04AE08-2A26-497C-90D4-AD769D2C3761}" type="presParOf" srcId="{70A36BEA-1F09-4418-9D07-CE4921EA1AFB}" destId="{12389553-E5DD-4AC7-9CC5-66253DBCA02B}" srcOrd="0" destOrd="0" presId="urn:microsoft.com/office/officeart/2005/8/layout/hList1"/>
    <dgm:cxn modelId="{D8C0552F-C543-464C-B610-223F82C43434}" type="presParOf" srcId="{12389553-E5DD-4AC7-9CC5-66253DBCA02B}" destId="{D11E60E7-9AEF-461B-A31D-EA6FC4399785}" srcOrd="0" destOrd="0" presId="urn:microsoft.com/office/officeart/2005/8/layout/hList1"/>
    <dgm:cxn modelId="{9CEF2EEA-482F-4BCA-A089-20DD03F31BA5}" type="presParOf" srcId="{12389553-E5DD-4AC7-9CC5-66253DBCA02B}" destId="{23986F1A-3406-410A-AFDB-A28D224DB568}" srcOrd="1" destOrd="0" presId="urn:microsoft.com/office/officeart/2005/8/layout/hList1"/>
    <dgm:cxn modelId="{9D77B234-4CB3-4092-9400-FF76C315A171}" type="presParOf" srcId="{70A36BEA-1F09-4418-9D07-CE4921EA1AFB}" destId="{0212F675-D5CE-47BB-ADD2-D5AE94F57B78}" srcOrd="1" destOrd="0" presId="urn:microsoft.com/office/officeart/2005/8/layout/hList1"/>
    <dgm:cxn modelId="{C77B4620-6DBE-45E5-85F1-39355F142D98}" type="presParOf" srcId="{70A36BEA-1F09-4418-9D07-CE4921EA1AFB}" destId="{FAEF1686-01D3-4C04-8FAE-2A3D6D33C0ED}" srcOrd="2" destOrd="0" presId="urn:microsoft.com/office/officeart/2005/8/layout/hList1"/>
    <dgm:cxn modelId="{4C25F497-F408-4E27-8D7B-40535ED1663B}" type="presParOf" srcId="{FAEF1686-01D3-4C04-8FAE-2A3D6D33C0ED}" destId="{D5668A02-8C0B-4CC1-A80F-0AAA1B50367F}" srcOrd="0" destOrd="0" presId="urn:microsoft.com/office/officeart/2005/8/layout/hList1"/>
    <dgm:cxn modelId="{A4D18221-53B9-41A9-BB66-EED6D725D7AD}" type="presParOf" srcId="{FAEF1686-01D3-4C04-8FAE-2A3D6D33C0ED}" destId="{76977626-C3B7-46F5-B079-71BF2583068E}" srcOrd="1" destOrd="0" presId="urn:microsoft.com/office/officeart/2005/8/layout/hList1"/>
    <dgm:cxn modelId="{9C7CFC20-3642-47AC-8501-507A3EB42A46}" type="presParOf" srcId="{70A36BEA-1F09-4418-9D07-CE4921EA1AFB}" destId="{B20F26BC-E2E3-4367-ADEE-8EC6FFD55684}" srcOrd="3" destOrd="0" presId="urn:microsoft.com/office/officeart/2005/8/layout/hList1"/>
    <dgm:cxn modelId="{3343EB69-2435-4999-9A20-55BC327B28FD}" type="presParOf" srcId="{70A36BEA-1F09-4418-9D07-CE4921EA1AFB}" destId="{666AE924-3B7E-402B-B06A-36D08A2D620F}" srcOrd="4" destOrd="0" presId="urn:microsoft.com/office/officeart/2005/8/layout/hList1"/>
    <dgm:cxn modelId="{FF1DB4DD-7786-405E-A630-64767A8072BA}" type="presParOf" srcId="{666AE924-3B7E-402B-B06A-36D08A2D620F}" destId="{A98FB61A-1AD8-40F4-83DF-181E3B21500C}" srcOrd="0" destOrd="0" presId="urn:microsoft.com/office/officeart/2005/8/layout/hList1"/>
    <dgm:cxn modelId="{BFF27025-FEDA-4FF7-8A28-35387F4AC23A}" type="presParOf" srcId="{666AE924-3B7E-402B-B06A-36D08A2D620F}" destId="{BB2B973F-AFED-4967-9A31-51C48ED81C47}" srcOrd="1" destOrd="0" presId="urn:microsoft.com/office/officeart/2005/8/layout/hList1"/>
    <dgm:cxn modelId="{80E0FBED-E9B6-4B75-9EA8-274F986629C1}" type="presParOf" srcId="{70A36BEA-1F09-4418-9D07-CE4921EA1AFB}" destId="{DF253BAA-8FC9-4EE3-878B-E74C91B6B551}" srcOrd="5" destOrd="0" presId="urn:microsoft.com/office/officeart/2005/8/layout/hList1"/>
    <dgm:cxn modelId="{4F2FBBE5-CCF7-4741-AFD2-1760AE9AF0F8}" type="presParOf" srcId="{70A36BEA-1F09-4418-9D07-CE4921EA1AFB}" destId="{A061E228-9189-4C0F-97D4-0C6EA189FF4B}" srcOrd="6" destOrd="0" presId="urn:microsoft.com/office/officeart/2005/8/layout/hList1"/>
    <dgm:cxn modelId="{84B95B9E-AC06-4082-AFC3-0C13C181F364}" type="presParOf" srcId="{A061E228-9189-4C0F-97D4-0C6EA189FF4B}" destId="{A5AE224C-F147-4659-A4BE-8D344B17FBE7}" srcOrd="0" destOrd="0" presId="urn:microsoft.com/office/officeart/2005/8/layout/hList1"/>
    <dgm:cxn modelId="{BAB41B59-DB94-426B-8183-37811673AE5D}" type="presParOf" srcId="{A061E228-9189-4C0F-97D4-0C6EA189FF4B}" destId="{1909E7D0-37BB-4C9A-A3E1-5FE0EBA7B93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3F823C-7DAB-461A-B8F4-60E7E814C0E4}">
      <dsp:nvSpPr>
        <dsp:cNvPr id="0" name=""/>
        <dsp:cNvSpPr/>
      </dsp:nvSpPr>
      <dsp:spPr>
        <a:xfrm>
          <a:off x="2571" y="149001"/>
          <a:ext cx="2507456" cy="72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solidFill>
                <a:srgbClr val="08446C"/>
              </a:solidFill>
              <a:latin typeface="+mj-lt"/>
            </a:rPr>
            <a:t>Process</a:t>
          </a:r>
        </a:p>
      </dsp:txBody>
      <dsp:txXfrm>
        <a:off x="2571" y="149001"/>
        <a:ext cx="2507456" cy="720000"/>
      </dsp:txXfrm>
    </dsp:sp>
    <dsp:sp modelId="{BAC35A97-3F5E-47C6-8922-52AC0E99D00D}">
      <dsp:nvSpPr>
        <dsp:cNvPr id="0" name=""/>
        <dsp:cNvSpPr/>
      </dsp:nvSpPr>
      <dsp:spPr>
        <a:xfrm>
          <a:off x="2571" y="840137"/>
          <a:ext cx="2507456" cy="343125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>
              <a:latin typeface="+mj-lt"/>
            </a:rPr>
            <a:t>800+ stakeholders consulted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>
              <a:latin typeface="+mj-lt"/>
            </a:rPr>
            <a:t>12 measurement programs incorporated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>
              <a:latin typeface="+mj-lt"/>
            </a:rPr>
            <a:t>8 systems change models reviewed</a:t>
          </a:r>
        </a:p>
      </dsp:txBody>
      <dsp:txXfrm>
        <a:off x="2571" y="840137"/>
        <a:ext cx="2507456" cy="3431250"/>
      </dsp:txXfrm>
    </dsp:sp>
    <dsp:sp modelId="{673331B2-598D-4E4A-9FBA-C024823C9889}">
      <dsp:nvSpPr>
        <dsp:cNvPr id="0" name=""/>
        <dsp:cNvSpPr/>
      </dsp:nvSpPr>
      <dsp:spPr>
        <a:xfrm>
          <a:off x="2861071" y="120136"/>
          <a:ext cx="2507456" cy="72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solidFill>
                <a:srgbClr val="08446C"/>
              </a:solidFill>
              <a:latin typeface="+mj-lt"/>
            </a:rPr>
            <a:t>Result</a:t>
          </a:r>
        </a:p>
      </dsp:txBody>
      <dsp:txXfrm>
        <a:off x="2861071" y="120136"/>
        <a:ext cx="2507456" cy="720000"/>
      </dsp:txXfrm>
    </dsp:sp>
    <dsp:sp modelId="{B71857E9-A1E7-440D-9694-4C32239CC3B8}">
      <dsp:nvSpPr>
        <dsp:cNvPr id="0" name=""/>
        <dsp:cNvSpPr/>
      </dsp:nvSpPr>
      <dsp:spPr>
        <a:xfrm>
          <a:off x="2861071" y="840137"/>
          <a:ext cx="2507456" cy="343125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>
              <a:solidFill>
                <a:schemeClr val="tx1"/>
              </a:solidFill>
              <a:latin typeface="+mj-lt"/>
            </a:rPr>
            <a:t>Community Connectivity Framework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>
              <a:solidFill>
                <a:schemeClr val="tx1"/>
              </a:solidFill>
              <a:latin typeface="+mj-lt"/>
            </a:rPr>
            <a:t>Online assessment tool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>
              <a:solidFill>
                <a:schemeClr val="tx1"/>
              </a:solidFill>
              <a:latin typeface="+mj-lt"/>
            </a:rPr>
            <a:t>Platform for additional tools</a:t>
          </a:r>
        </a:p>
      </dsp:txBody>
      <dsp:txXfrm>
        <a:off x="2861071" y="840137"/>
        <a:ext cx="2507456" cy="3431250"/>
      </dsp:txXfrm>
    </dsp:sp>
    <dsp:sp modelId="{A9C8A328-ABC5-4C88-A1EE-FE42B9C0FC28}">
      <dsp:nvSpPr>
        <dsp:cNvPr id="0" name=""/>
        <dsp:cNvSpPr/>
      </dsp:nvSpPr>
      <dsp:spPr>
        <a:xfrm>
          <a:off x="5719571" y="120136"/>
          <a:ext cx="2507456" cy="72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solidFill>
                <a:srgbClr val="08446C"/>
              </a:solidFill>
              <a:latin typeface="+mj-lt"/>
            </a:rPr>
            <a:t>Value</a:t>
          </a:r>
        </a:p>
      </dsp:txBody>
      <dsp:txXfrm>
        <a:off x="5719571" y="120136"/>
        <a:ext cx="2507456" cy="720000"/>
      </dsp:txXfrm>
    </dsp:sp>
    <dsp:sp modelId="{398586F7-E096-48AB-91D1-03360849688B}">
      <dsp:nvSpPr>
        <dsp:cNvPr id="0" name=""/>
        <dsp:cNvSpPr/>
      </dsp:nvSpPr>
      <dsp:spPr>
        <a:xfrm>
          <a:off x="5719571" y="840137"/>
          <a:ext cx="2507456" cy="343125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>
              <a:latin typeface="+mj-lt"/>
            </a:rPr>
            <a:t>Structured Planning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>
              <a:latin typeface="+mj-lt"/>
            </a:rPr>
            <a:t>National data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>
              <a:latin typeface="+mj-lt"/>
            </a:rPr>
            <a:t>Collaboration tool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>
              <a:latin typeface="+mj-lt"/>
            </a:rPr>
            <a:t>Flexible path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>
              <a:latin typeface="+mj-lt"/>
            </a:rPr>
            <a:t>Support for action</a:t>
          </a:r>
        </a:p>
      </dsp:txBody>
      <dsp:txXfrm>
        <a:off x="5719571" y="840137"/>
        <a:ext cx="2507456" cy="34312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1E60E7-9AEF-461B-A31D-EA6FC4399785}">
      <dsp:nvSpPr>
        <dsp:cNvPr id="0" name=""/>
        <dsp:cNvSpPr/>
      </dsp:nvSpPr>
      <dsp:spPr>
        <a:xfrm>
          <a:off x="5" y="451603"/>
          <a:ext cx="1860500" cy="7442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solidFill>
                <a:srgbClr val="08446C"/>
              </a:solidFill>
            </a:rPr>
            <a:t>AL</a:t>
          </a:r>
        </a:p>
      </dsp:txBody>
      <dsp:txXfrm>
        <a:off x="5" y="451603"/>
        <a:ext cx="1860500" cy="744200"/>
      </dsp:txXfrm>
    </dsp:sp>
    <dsp:sp modelId="{23986F1A-3406-410A-AFDB-A28D224DB568}">
      <dsp:nvSpPr>
        <dsp:cNvPr id="0" name=""/>
        <dsp:cNvSpPr/>
      </dsp:nvSpPr>
      <dsp:spPr>
        <a:xfrm>
          <a:off x="0" y="1221627"/>
          <a:ext cx="1860500" cy="285480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Alexander City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>
              <a:solidFill>
                <a:schemeClr val="tx1"/>
              </a:solidFill>
            </a:rPr>
            <a:t>Selma</a:t>
          </a:r>
        </a:p>
      </dsp:txBody>
      <dsp:txXfrm>
        <a:off x="0" y="1221627"/>
        <a:ext cx="1860500" cy="2854800"/>
      </dsp:txXfrm>
    </dsp:sp>
    <dsp:sp modelId="{D5668A02-8C0B-4CC1-A80F-0AAA1B50367F}">
      <dsp:nvSpPr>
        <dsp:cNvPr id="0" name=""/>
        <dsp:cNvSpPr/>
      </dsp:nvSpPr>
      <dsp:spPr>
        <a:xfrm>
          <a:off x="2124064" y="483707"/>
          <a:ext cx="1860500" cy="7442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solidFill>
                <a:srgbClr val="08446C"/>
              </a:solidFill>
            </a:rPr>
            <a:t>WA</a:t>
          </a:r>
        </a:p>
      </dsp:txBody>
      <dsp:txXfrm>
        <a:off x="2124064" y="483707"/>
        <a:ext cx="1860500" cy="744200"/>
      </dsp:txXfrm>
    </dsp:sp>
    <dsp:sp modelId="{76977626-C3B7-46F5-B079-71BF2583068E}">
      <dsp:nvSpPr>
        <dsp:cNvPr id="0" name=""/>
        <dsp:cNvSpPr/>
      </dsp:nvSpPr>
      <dsp:spPr>
        <a:xfrm>
          <a:off x="2124064" y="1227908"/>
          <a:ext cx="1860500" cy="285480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b="0" kern="1200" dirty="0"/>
            <a:t>Stevens Co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Lincoln Co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White Center, King Co</a:t>
          </a:r>
        </a:p>
      </dsp:txBody>
      <dsp:txXfrm>
        <a:off x="2124064" y="1227908"/>
        <a:ext cx="1860500" cy="2854800"/>
      </dsp:txXfrm>
    </dsp:sp>
    <dsp:sp modelId="{A98FB61A-1AD8-40F4-83DF-181E3B21500C}">
      <dsp:nvSpPr>
        <dsp:cNvPr id="0" name=""/>
        <dsp:cNvSpPr/>
      </dsp:nvSpPr>
      <dsp:spPr>
        <a:xfrm>
          <a:off x="4245035" y="483707"/>
          <a:ext cx="1860500" cy="7442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solidFill>
                <a:srgbClr val="08446C"/>
              </a:solidFill>
            </a:rPr>
            <a:t>ME</a:t>
          </a:r>
        </a:p>
      </dsp:txBody>
      <dsp:txXfrm>
        <a:off x="4245035" y="483707"/>
        <a:ext cx="1860500" cy="744200"/>
      </dsp:txXfrm>
    </dsp:sp>
    <dsp:sp modelId="{BB2B973F-AFED-4967-9A31-51C48ED81C47}">
      <dsp:nvSpPr>
        <dsp:cNvPr id="0" name=""/>
        <dsp:cNvSpPr/>
      </dsp:nvSpPr>
      <dsp:spPr>
        <a:xfrm>
          <a:off x="4245035" y="1227908"/>
          <a:ext cx="1860500" cy="285480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Piscataquis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b="0" kern="1200" dirty="0">
              <a:solidFill>
                <a:schemeClr val="tx1"/>
              </a:solidFill>
            </a:rPr>
            <a:t>Franklin Co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Lincoln Co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Long Island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Swan’s Island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/>
            <a:t>Vinalhaven</a:t>
          </a:r>
          <a:endParaRPr lang="en-US" sz="2200" kern="1200" dirty="0"/>
        </a:p>
      </dsp:txBody>
      <dsp:txXfrm>
        <a:off x="4245035" y="1227908"/>
        <a:ext cx="1860500" cy="2854800"/>
      </dsp:txXfrm>
    </dsp:sp>
    <dsp:sp modelId="{A5AE224C-F147-4659-A4BE-8D344B17FBE7}">
      <dsp:nvSpPr>
        <dsp:cNvPr id="0" name=""/>
        <dsp:cNvSpPr/>
      </dsp:nvSpPr>
      <dsp:spPr>
        <a:xfrm>
          <a:off x="6366005" y="483707"/>
          <a:ext cx="1860500" cy="7442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solidFill>
                <a:srgbClr val="08446C"/>
              </a:solidFill>
            </a:rPr>
            <a:t>NCC / NDIA</a:t>
          </a:r>
        </a:p>
      </dsp:txBody>
      <dsp:txXfrm>
        <a:off x="6366005" y="483707"/>
        <a:ext cx="1860500" cy="744200"/>
      </dsp:txXfrm>
    </dsp:sp>
    <dsp:sp modelId="{1909E7D0-37BB-4C9A-A3E1-5FE0EBA7B930}">
      <dsp:nvSpPr>
        <dsp:cNvPr id="0" name=""/>
        <dsp:cNvSpPr/>
      </dsp:nvSpPr>
      <dsp:spPr>
        <a:xfrm>
          <a:off x="6366005" y="1227908"/>
          <a:ext cx="1860500" cy="285480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Charlotte NC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San Antonio TX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b="0" kern="1200" dirty="0"/>
            <a:t>Louisville KY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b="0" kern="1200" dirty="0"/>
            <a:t>Kansas City MO</a:t>
          </a:r>
        </a:p>
      </dsp:txBody>
      <dsp:txXfrm>
        <a:off x="6366005" y="1227908"/>
        <a:ext cx="1860500" cy="2854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9A2AEE5-DDC6-4AB2-8845-CAFF49E31E23}" type="datetimeFigureOut">
              <a:rPr lang="en-US" smtClean="0"/>
              <a:t>6/19/2017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488EB73-08EB-4DC5-9D91-588DC27D04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12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88EB73-08EB-4DC5-9D91-588DC27D0441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435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88EB73-08EB-4DC5-9D91-588DC27D044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28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88EB73-08EB-4DC5-9D91-588DC27D044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643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952105"/>
            <a:ext cx="6400800" cy="777921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Location, Date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4440309"/>
            <a:ext cx="7772400" cy="457200"/>
          </a:xfrm>
        </p:spPr>
        <p:txBody>
          <a:bodyPr/>
          <a:lstStyle>
            <a:lvl1pPr marL="0" indent="0" algn="ctr">
              <a:buNone/>
              <a:defRPr b="1" baseline="0">
                <a:solidFill>
                  <a:srgbClr val="0D67A7"/>
                </a:solidFill>
              </a:defRPr>
            </a:lvl1pPr>
          </a:lstStyle>
          <a:p>
            <a:pPr lvl="0"/>
            <a:r>
              <a:rPr lang="en-US" dirty="0"/>
              <a:t>Click to edit Cover Page Subtitle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655095" y="3409904"/>
            <a:ext cx="7833814" cy="1012208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en-US" dirty="0"/>
              <a:t>Click to edit Cover Page Title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83054" y="3238358"/>
            <a:ext cx="777789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132" y="550809"/>
            <a:ext cx="4202300" cy="2528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95934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9866"/>
            <a:ext cx="8229600" cy="838200"/>
          </a:xfrm>
        </p:spPr>
        <p:txBody>
          <a:bodyPr>
            <a:normAutofit/>
          </a:bodyPr>
          <a:lstStyle>
            <a:lvl1pPr>
              <a:defRPr sz="3000" baseline="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158" y="1656350"/>
            <a:ext cx="8229600" cy="4391524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108285" y="637557"/>
            <a:ext cx="89001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158751" y="6222654"/>
            <a:ext cx="88138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984" y="6298876"/>
            <a:ext cx="493025" cy="49302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2" y="26578"/>
            <a:ext cx="2869413" cy="628961"/>
          </a:xfrm>
          <a:prstGeom prst="rect">
            <a:avLst/>
          </a:prstGeom>
        </p:spPr>
      </p:pic>
      <p:sp>
        <p:nvSpPr>
          <p:cNvPr id="26" name="TextBox 25"/>
          <p:cNvSpPr txBox="1"/>
          <p:nvPr userDrawn="1"/>
        </p:nvSpPr>
        <p:spPr>
          <a:xfrm>
            <a:off x="128339" y="6384763"/>
            <a:ext cx="433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855A16D-65AD-486D-A20F-FC264FC69D3A}" type="slidenum">
              <a:rPr lang="en-US" sz="1200" smtClean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90078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962404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none" baseline="0"/>
            </a:lvl1pPr>
          </a:lstStyle>
          <a:p>
            <a:r>
              <a:rPr lang="en-US" dirty="0"/>
              <a:t>Click to Add Section Header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08285" y="637557"/>
            <a:ext cx="89001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158751" y="6222654"/>
            <a:ext cx="88138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984" y="6298876"/>
            <a:ext cx="493025" cy="49302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2" y="26578"/>
            <a:ext cx="2869413" cy="628961"/>
          </a:xfrm>
          <a:prstGeom prst="rect">
            <a:avLst/>
          </a:prstGeom>
        </p:spPr>
      </p:pic>
      <p:sp>
        <p:nvSpPr>
          <p:cNvPr id="21" name="TextBox 20"/>
          <p:cNvSpPr txBox="1"/>
          <p:nvPr userDrawn="1"/>
        </p:nvSpPr>
        <p:spPr>
          <a:xfrm>
            <a:off x="128339" y="6384763"/>
            <a:ext cx="433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855A16D-65AD-486D-A20F-FC264FC69D3A}" type="slidenum">
              <a:rPr lang="en-US" sz="1200" smtClean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12152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24270"/>
            <a:ext cx="4038600" cy="40687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4680708" y="1628390"/>
            <a:ext cx="4041648" cy="3643241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108285" y="637557"/>
            <a:ext cx="89001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158751" y="6222654"/>
            <a:ext cx="88138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984" y="6298876"/>
            <a:ext cx="493025" cy="49302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2" y="26578"/>
            <a:ext cx="2869413" cy="628961"/>
          </a:xfrm>
          <a:prstGeom prst="rect">
            <a:avLst/>
          </a:prstGeom>
        </p:spPr>
      </p:pic>
      <p:sp>
        <p:nvSpPr>
          <p:cNvPr id="2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9866"/>
            <a:ext cx="8229600" cy="838200"/>
          </a:xfrm>
        </p:spPr>
        <p:txBody>
          <a:bodyPr>
            <a:normAutofit/>
          </a:bodyPr>
          <a:lstStyle>
            <a:lvl1pPr>
              <a:defRPr sz="3000" baseline="0"/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28" name="TextBox 27"/>
          <p:cNvSpPr txBox="1"/>
          <p:nvPr userDrawn="1"/>
        </p:nvSpPr>
        <p:spPr>
          <a:xfrm>
            <a:off x="128339" y="6384763"/>
            <a:ext cx="433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855A16D-65AD-486D-A20F-FC264FC69D3A}" type="slidenum">
              <a:rPr lang="en-US" sz="1200" smtClean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8221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82377"/>
            <a:ext cx="4040188" cy="639762"/>
          </a:xfrm>
          <a:solidFill>
            <a:srgbClr val="0D67A7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6317"/>
            <a:ext cx="4040188" cy="371984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682377"/>
            <a:ext cx="4041775" cy="639762"/>
          </a:xfrm>
          <a:solidFill>
            <a:srgbClr val="0D67A7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406317"/>
            <a:ext cx="4041775" cy="371984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108285" y="637557"/>
            <a:ext cx="89001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158751" y="6222654"/>
            <a:ext cx="88138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984" y="6298876"/>
            <a:ext cx="493025" cy="49302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2" y="26578"/>
            <a:ext cx="2869413" cy="628961"/>
          </a:xfrm>
          <a:prstGeom prst="rect">
            <a:avLst/>
          </a:prstGeom>
        </p:spPr>
      </p:pic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9866"/>
            <a:ext cx="8229600" cy="838200"/>
          </a:xfrm>
        </p:spPr>
        <p:txBody>
          <a:bodyPr>
            <a:normAutofit/>
          </a:bodyPr>
          <a:lstStyle>
            <a:lvl1pPr>
              <a:defRPr sz="3000" baseline="0"/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29" name="TextBox 28"/>
          <p:cNvSpPr txBox="1"/>
          <p:nvPr userDrawn="1"/>
        </p:nvSpPr>
        <p:spPr>
          <a:xfrm>
            <a:off x="128339" y="6384763"/>
            <a:ext cx="433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855A16D-65AD-486D-A20F-FC264FC69D3A}" type="slidenum">
              <a:rPr lang="en-US" sz="1200" smtClean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56791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84421"/>
            <a:ext cx="4040188" cy="444174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84421"/>
            <a:ext cx="4041775" cy="444174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108285" y="637557"/>
            <a:ext cx="89001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158751" y="6222654"/>
            <a:ext cx="88138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984" y="6298876"/>
            <a:ext cx="493025" cy="49302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2" y="26578"/>
            <a:ext cx="2869413" cy="628961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9866"/>
            <a:ext cx="8229600" cy="838200"/>
          </a:xfrm>
        </p:spPr>
        <p:txBody>
          <a:bodyPr>
            <a:normAutofit/>
          </a:bodyPr>
          <a:lstStyle>
            <a:lvl1pPr>
              <a:defRPr sz="3000" baseline="0"/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28339" y="6384763"/>
            <a:ext cx="433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855A16D-65AD-486D-A20F-FC264FC69D3A}" type="slidenum">
              <a:rPr lang="en-US" sz="1200" smtClean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9252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 userDrawn="1"/>
        </p:nvCxnSpPr>
        <p:spPr>
          <a:xfrm>
            <a:off x="108285" y="637557"/>
            <a:ext cx="89001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158751" y="6222654"/>
            <a:ext cx="88138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984" y="6298876"/>
            <a:ext cx="493025" cy="49302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2" y="26578"/>
            <a:ext cx="2869413" cy="628961"/>
          </a:xfrm>
          <a:prstGeom prst="rect">
            <a:avLst/>
          </a:prstGeom>
        </p:spPr>
      </p:pic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9866"/>
            <a:ext cx="8229600" cy="838200"/>
          </a:xfrm>
        </p:spPr>
        <p:txBody>
          <a:bodyPr>
            <a:normAutofit/>
          </a:bodyPr>
          <a:lstStyle>
            <a:lvl1pPr>
              <a:defRPr sz="3000" baseline="0"/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128339" y="6384763"/>
            <a:ext cx="433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855A16D-65AD-486D-A20F-FC264FC69D3A}" type="slidenum">
              <a:rPr lang="en-US" sz="1200" smtClean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2402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1542" y="709869"/>
            <a:ext cx="2913797" cy="990597"/>
          </a:xfrm>
        </p:spPr>
        <p:txBody>
          <a:bodyPr anchor="b">
            <a:noAutofit/>
          </a:bodyPr>
          <a:lstStyle>
            <a:lvl1pPr algn="l">
              <a:defRPr sz="3000" b="1"/>
            </a:lvl1pPr>
          </a:lstStyle>
          <a:p>
            <a:r>
              <a:rPr lang="en-US" dirty="0"/>
              <a:t>Click to edit resources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2645" y="731712"/>
            <a:ext cx="5595582" cy="539637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08549" y="1802880"/>
            <a:ext cx="2902124" cy="4325204"/>
          </a:xfrm>
        </p:spPr>
        <p:txBody>
          <a:bodyPr>
            <a:normAutofit/>
          </a:bodyPr>
          <a:lstStyle>
            <a:lvl1pPr marL="176213" indent="-176213">
              <a:buFont typeface="Arial" panose="020B0604020202020204" pitchFamily="34" charset="0"/>
              <a:buChar char="•"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resources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187115" y="806899"/>
            <a:ext cx="0" cy="532180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 userDrawn="1"/>
        </p:nvCxnSpPr>
        <p:spPr>
          <a:xfrm>
            <a:off x="108285" y="637557"/>
            <a:ext cx="89001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>
            <a:off x="158751" y="6222654"/>
            <a:ext cx="88138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984" y="6298876"/>
            <a:ext cx="493025" cy="493025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2" y="26578"/>
            <a:ext cx="2869413" cy="628961"/>
          </a:xfrm>
          <a:prstGeom prst="rect">
            <a:avLst/>
          </a:prstGeom>
        </p:spPr>
      </p:pic>
      <p:sp>
        <p:nvSpPr>
          <p:cNvPr id="33" name="TextBox 32"/>
          <p:cNvSpPr txBox="1"/>
          <p:nvPr userDrawn="1"/>
        </p:nvSpPr>
        <p:spPr>
          <a:xfrm>
            <a:off x="128339" y="6384763"/>
            <a:ext cx="433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855A16D-65AD-486D-A20F-FC264FC69D3A}" type="slidenum">
              <a:rPr lang="en-US" sz="1200" smtClean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1044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45698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4"/>
            <a:ext cx="8229600" cy="4068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45476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7" r:id="rId6"/>
    <p:sldLayoutId id="2147483654" r:id="rId7"/>
    <p:sldLayoutId id="2147483656" r:id="rId8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rgbClr val="08446C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33363" indent="-233363" algn="l" defTabSz="914400" rtl="0" eaLnBrk="1" latinLnBrk="0" hangingPunct="1">
        <a:spcBef>
          <a:spcPct val="20000"/>
        </a:spcBef>
        <a:buClr>
          <a:srgbClr val="BB0F20"/>
        </a:buClr>
        <a:buSzPct val="12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457200" indent="-225425" algn="l" defTabSz="914400" rtl="0" eaLnBrk="1" latinLnBrk="0" hangingPunct="1">
        <a:spcBef>
          <a:spcPct val="20000"/>
        </a:spcBef>
        <a:buClr>
          <a:srgbClr val="0D67A7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679450" indent="-228600" algn="l" defTabSz="736600" rtl="0" eaLnBrk="1" latinLnBrk="0" hangingPunct="1">
        <a:spcBef>
          <a:spcPct val="20000"/>
        </a:spcBef>
        <a:buClr>
          <a:srgbClr val="BB0F20"/>
        </a:buClr>
        <a:buFont typeface="Arial" panose="020B0604020202020204" pitchFamily="34" charset="0"/>
        <a:buChar char="•"/>
        <a:tabLst>
          <a:tab pos="804863" algn="l"/>
        </a:tabLst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BroadbandUSA@ntia.doc.gov" TargetMode="External"/><Relationship Id="rId2" Type="http://schemas.openxmlformats.org/officeDocument/2006/relationships/hyperlink" Target="http://www2.ntia.doc.gov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6310" y="2561195"/>
            <a:ext cx="5943600" cy="8382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BroadbandUSA Connectivity Assessment Tool 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79" y="2187082"/>
            <a:ext cx="3890257" cy="2111726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127760" y="4597722"/>
            <a:ext cx="7650480" cy="10867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1" kern="1200" baseline="0">
                <a:solidFill>
                  <a:srgbClr val="08446C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Summer 2017</a:t>
            </a:r>
            <a:endParaRPr lang="en-US" sz="2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Laura </a:t>
            </a:r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Spining</a:t>
            </a:r>
            <a:r>
              <a:rPr 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Karen Archer Perry</a:t>
            </a:r>
            <a:endParaRPr lang="en-US" sz="2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566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158" y="879230"/>
            <a:ext cx="8474243" cy="8700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8446C"/>
                </a:solidFill>
              </a:rPr>
              <a:t>Adoption – Digital Inclusion and Workforce Skills</a:t>
            </a:r>
          </a:p>
          <a:p>
            <a:pPr marL="0" indent="0">
              <a:buNone/>
            </a:pPr>
            <a:endParaRPr lang="en-US" sz="2800" b="1" dirty="0">
              <a:solidFill>
                <a:srgbClr val="08446C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525739" y="1642283"/>
          <a:ext cx="7743618" cy="4109085"/>
        </p:xfrm>
        <a:graphic>
          <a:graphicData uri="http://schemas.openxmlformats.org/drawingml/2006/table">
            <a:tbl>
              <a:tblPr firstRow="1" firstCol="1" bandRow="1"/>
              <a:tblGrid>
                <a:gridCol w="7743618">
                  <a:extLst>
                    <a:ext uri="{9D8B030D-6E8A-4147-A177-3AD203B41FA5}">
                      <a16:colId xmlns:a16="http://schemas.microsoft.com/office/drawing/2014/main" val="725796460"/>
                    </a:ext>
                  </a:extLst>
                </a:gridCol>
              </a:tblGrid>
              <a:tr h="196215">
                <a:tc>
                  <a:txBody>
                    <a:bodyPr/>
                    <a:lstStyle/>
                    <a:p>
                      <a:pPr marL="457200" marR="0" indent="-4572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Adoption and Use:</a:t>
                      </a:r>
                      <a:r>
                        <a:rPr lang="en-US" sz="28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Who is using the Internet? Are there digital divides?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805594"/>
                  </a:ext>
                </a:extLst>
              </a:tr>
              <a:tr h="196215">
                <a:tc>
                  <a:txBody>
                    <a:bodyPr/>
                    <a:lstStyle/>
                    <a:p>
                      <a:pPr marL="457200" marR="0" indent="-4572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Digital Inclusion:</a:t>
                      </a:r>
                      <a:r>
                        <a:rPr lang="en-US" sz="28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What proactive measures are you taking to ensure digital equity?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3576190"/>
                  </a:ext>
                </a:extLst>
              </a:tr>
              <a:tr h="394335">
                <a:tc>
                  <a:txBody>
                    <a:bodyPr/>
                    <a:lstStyle/>
                    <a:p>
                      <a:pPr marL="457200" marR="0" indent="-4572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Digital Skills:</a:t>
                      </a:r>
                      <a:r>
                        <a:rPr lang="en-US" sz="280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programs provide a ladder for residents to gain digital proficiencies -    from basics to coding?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1964611"/>
                  </a:ext>
                </a:extLst>
              </a:tr>
              <a:tr h="196215">
                <a:tc>
                  <a:txBody>
                    <a:bodyPr/>
                    <a:lstStyle/>
                    <a:p>
                      <a:pPr marL="457200" marR="0" indent="-4572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 dirty="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Devices:</a:t>
                      </a:r>
                      <a:r>
                        <a:rPr lang="en-US" sz="2800" dirty="0">
                          <a:solidFill>
                            <a:srgbClr val="1F3864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people have access to the devices they need to learn, create and participate?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986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063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158" y="879230"/>
            <a:ext cx="8474243" cy="56974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Community – Leadership and Context</a:t>
            </a:r>
          </a:p>
          <a:p>
            <a:pPr marL="0" indent="0">
              <a:buNone/>
            </a:pP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15799" y="1611844"/>
          <a:ext cx="8021914" cy="4565650"/>
        </p:xfrm>
        <a:graphic>
          <a:graphicData uri="http://schemas.openxmlformats.org/drawingml/2006/table">
            <a:tbl>
              <a:tblPr firstRow="1" firstCol="1" bandRow="1"/>
              <a:tblGrid>
                <a:gridCol w="8021914">
                  <a:extLst>
                    <a:ext uri="{9D8B030D-6E8A-4147-A177-3AD203B41FA5}">
                      <a16:colId xmlns:a16="http://schemas.microsoft.com/office/drawing/2014/main" val="3742028097"/>
                    </a:ext>
                  </a:extLst>
                </a:gridCol>
              </a:tblGrid>
              <a:tr h="196215">
                <a:tc>
                  <a:txBody>
                    <a:bodyPr/>
                    <a:lstStyle/>
                    <a:p>
                      <a:pPr marL="457200" marR="0" indent="-4572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Leadership:</a:t>
                      </a:r>
                      <a:r>
                        <a:rPr lang="en-US" sz="280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Who are the broadband champions in your locality?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1860138"/>
                  </a:ext>
                </a:extLst>
              </a:tr>
              <a:tr h="196215">
                <a:tc>
                  <a:txBody>
                    <a:bodyPr/>
                    <a:lstStyle/>
                    <a:p>
                      <a:pPr marL="457200" marR="0" indent="-4572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Community Priorities:</a:t>
                      </a:r>
                      <a:r>
                        <a:rPr lang="en-US" sz="280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What issues draw us to take action to improve broadband?  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52607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457200" marR="0" indent="-4572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Stakeholder Engagement:</a:t>
                      </a:r>
                      <a:r>
                        <a:rPr lang="en-US" sz="280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How are you engaging stakeholders that can bring interest, influence, or support to local broadband initiatives?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0755678"/>
                  </a:ext>
                </a:extLst>
              </a:tr>
              <a:tr h="394335">
                <a:tc>
                  <a:txBody>
                    <a:bodyPr/>
                    <a:lstStyle/>
                    <a:p>
                      <a:pPr marL="457200" marR="0" indent="-4572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800" b="1" dirty="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Policy Environment:</a:t>
                      </a:r>
                      <a:r>
                        <a:rPr lang="en-US" sz="2800" dirty="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 there regional or state resources or regulations that impact local planning and investment?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679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637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76873" y="1734708"/>
            <a:ext cx="4949891" cy="44417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Assessment Scope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National data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Prompts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Responses (local insights)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Team responses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Summary reports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Resource recommendations*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*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under development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you’ll Find in Each Module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135368" y="1734708"/>
            <a:ext cx="3660762" cy="44417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3363" indent="-233363" algn="l" defTabSz="914400" rtl="0" eaLnBrk="1" latinLnBrk="0" hangingPunct="1">
              <a:spcBef>
                <a:spcPct val="20000"/>
              </a:spcBef>
              <a:buClr>
                <a:srgbClr val="BB0F20"/>
              </a:buClr>
              <a:buSzPct val="120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indent="-225425" algn="l" defTabSz="914400" rtl="0" eaLnBrk="1" latinLnBrk="0" hangingPunct="1">
              <a:spcBef>
                <a:spcPct val="20000"/>
              </a:spcBef>
              <a:buClr>
                <a:srgbClr val="0D67A7"/>
              </a:buClr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679450" indent="-228600" algn="l" defTabSz="736600" rtl="0" eaLnBrk="1" latinLnBrk="0" hangingPunct="1">
              <a:spcBef>
                <a:spcPct val="20000"/>
              </a:spcBef>
              <a:buClr>
                <a:srgbClr val="BB0F20"/>
              </a:buClr>
              <a:buFont typeface="Arial" panose="020B0604020202020204" pitchFamily="34" charset="0"/>
              <a:buChar char="•"/>
              <a:tabLst>
                <a:tab pos="804863" algn="l"/>
              </a:tabLst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600" b="1" dirty="0"/>
              <a:t>Types of Prompts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Informational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Scale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Scope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Narrative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Links to local resources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Links to share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Plus a few others…</a:t>
            </a:r>
          </a:p>
        </p:txBody>
      </p:sp>
    </p:spTree>
    <p:extLst>
      <p:ext uri="{BB962C8B-B14F-4D97-AF65-F5344CB8AC3E}">
        <p14:creationId xmlns:p14="http://schemas.microsoft.com/office/powerpoint/2010/main" val="2651524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698184"/>
            <a:ext cx="8229600" cy="838200"/>
          </a:xfrm>
        </p:spPr>
        <p:txBody>
          <a:bodyPr/>
          <a:lstStyle/>
          <a:p>
            <a:r>
              <a:rPr lang="en-US" dirty="0"/>
              <a:t>What’s in a Module?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968144"/>
            <a:ext cx="4041775" cy="518881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Data: Providers offering residential broadband services in locality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Data: Providers offering business broadband services in locality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Provider contacts and relationships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Demand projections and aggregation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Provider deployment plans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Service provider agreements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Partnership engagement self-assessment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Partnership engagement narrative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Partnership engagement links and resources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56" y="1392706"/>
            <a:ext cx="2896113" cy="1417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313350" y="2809875"/>
            <a:ext cx="3819035" cy="23951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i="1" dirty="0"/>
              <a:t>Are there opportunities to further strengthen partnerships with existing or new service providers?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70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are the Driver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Complete planning process on your own schedule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Identify your team members; updates are okay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Select modules to complete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Answer all questions; skip around; </a:t>
            </a:r>
            <a:r>
              <a:rPr lang="en-US" dirty="0" smtClean="0"/>
              <a:t>select scale </a:t>
            </a:r>
            <a:r>
              <a:rPr lang="en-US" dirty="0" smtClean="0"/>
              <a:t>only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Individual responses and team responses are preserved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Responses can be changed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Note: Report recommendations links </a:t>
            </a:r>
            <a:r>
              <a:rPr lang="en-US" dirty="0" smtClean="0"/>
              <a:t>are under development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346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262" y="1560787"/>
            <a:ext cx="8245366" cy="1045132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b="0" dirty="0">
                <a:solidFill>
                  <a:schemeClr val="tx1"/>
                </a:solidFill>
              </a:rPr>
              <a:t>Geographic communities of all types that want to improve community connectivity and digital equity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929" y="2364828"/>
            <a:ext cx="4199430" cy="38243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Elected official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City/county manager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IT manager or staff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Nonprofit or Government Inclusion Champion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Citizen advocate or business leaders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Tribal leader or IT champion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Consumer or business owner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Internet service provider</a:t>
            </a:r>
          </a:p>
          <a:p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Audience: Broadband Planning Teams</a:t>
            </a:r>
          </a:p>
        </p:txBody>
      </p:sp>
    </p:spTree>
    <p:extLst>
      <p:ext uri="{BB962C8B-B14F-4D97-AF65-F5344CB8AC3E}">
        <p14:creationId xmlns:p14="http://schemas.microsoft.com/office/powerpoint/2010/main" val="3015460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Roles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46760" y="1548066"/>
            <a:ext cx="7940040" cy="471976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Team </a:t>
            </a:r>
            <a:r>
              <a:rPr lang="en-US" b="1" dirty="0" smtClean="0"/>
              <a:t>Lead</a:t>
            </a:r>
            <a:endParaRPr lang="en-US" dirty="0" smtClean="0"/>
          </a:p>
          <a:p>
            <a:pPr marL="223837" lvl="1" indent="0">
              <a:buNone/>
            </a:pPr>
            <a:r>
              <a:rPr lang="en-US" dirty="0" smtClean="0"/>
              <a:t>Can edit team responses; can edit and publish their own responses; can read published and team responses. Serves as the primary point of contact to NTIA.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b="1" dirty="0" smtClean="0"/>
              <a:t>Team Editor</a:t>
            </a:r>
            <a:endParaRPr lang="en-US" dirty="0" smtClean="0"/>
          </a:p>
          <a:p>
            <a:pPr marL="223837" lvl="1" indent="0">
              <a:buNone/>
            </a:pPr>
            <a:r>
              <a:rPr lang="en-US" dirty="0" smtClean="0"/>
              <a:t>Can edit team responses; can edit and publish their own responses; can read published and team responses.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Team Contributor</a:t>
            </a:r>
            <a:endParaRPr lang="en-US" dirty="0" smtClean="0"/>
          </a:p>
          <a:p>
            <a:pPr marL="223837" lvl="1" indent="0">
              <a:buNone/>
            </a:pPr>
            <a:r>
              <a:rPr lang="en-US" dirty="0" smtClean="0"/>
              <a:t>Can edit and publish their own responses; can read published and team responses.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Community Participant</a:t>
            </a:r>
            <a:endParaRPr lang="en-US" dirty="0" smtClean="0"/>
          </a:p>
          <a:p>
            <a:pPr marL="223837" lvl="1" indent="0">
              <a:buNone/>
            </a:pPr>
            <a:r>
              <a:rPr lang="en-US" dirty="0" smtClean="0"/>
              <a:t>Can only read published and team responses.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33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31076" y="1616243"/>
            <a:ext cx="4040188" cy="444174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dirty="0">
                <a:solidFill>
                  <a:srgbClr val="08446C"/>
                </a:solidFill>
              </a:rPr>
              <a:t>Objectives</a:t>
            </a:r>
          </a:p>
          <a:p>
            <a:pPr lvl="0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Deliver online planning tool</a:t>
            </a:r>
          </a:p>
          <a:p>
            <a:pPr lvl="0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Provide localized views of national data </a:t>
            </a:r>
          </a:p>
          <a:p>
            <a:pPr lvl="0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Test assumptions and improve</a:t>
            </a:r>
          </a:p>
          <a:p>
            <a:pPr lvl="0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Capture feedback to inform future work</a:t>
            </a:r>
          </a:p>
          <a:p>
            <a:pPr lvl="0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Identify additional opportunities to support local leaders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Provide wrap-around services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5027" y="977462"/>
            <a:ext cx="4278256" cy="5148701"/>
          </a:xfrm>
        </p:spPr>
        <p:txBody>
          <a:bodyPr>
            <a:noAutofit/>
          </a:bodyPr>
          <a:lstStyle/>
          <a:p>
            <a:pPr marL="231775" lvl="1" indent="0">
              <a:buNone/>
            </a:pPr>
            <a:r>
              <a:rPr lang="en-US" sz="2200" b="1" dirty="0">
                <a:solidFill>
                  <a:srgbClr val="08446C"/>
                </a:solidFill>
              </a:rPr>
              <a:t>Evaluation Scope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User flow and process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Assessment questions and responses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Ease of use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Administrative functions incl. user roles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Training and support needs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Recommended resources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Reports and downloads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Framework language and structure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Benefit and “burden hours”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Areas for improvement	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Additional planning support; what other tools can BBUSA create to reduce planning cost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076" y="709866"/>
            <a:ext cx="4477407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Beta Test Objective and Scope</a:t>
            </a:r>
          </a:p>
        </p:txBody>
      </p:sp>
    </p:spTree>
    <p:extLst>
      <p:ext uri="{BB962C8B-B14F-4D97-AF65-F5344CB8AC3E}">
        <p14:creationId xmlns:p14="http://schemas.microsoft.com/office/powerpoint/2010/main" val="27062046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Thank you beta test communities and partners!</a:t>
            </a:r>
            <a:br>
              <a:rPr lang="en-US" dirty="0"/>
            </a:br>
            <a:r>
              <a:rPr lang="en-US" sz="2700" dirty="0"/>
              <a:t>15 communities; 12 users per community; 3 month beta period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276916"/>
          <a:ext cx="8229600" cy="4566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5738" y="5458611"/>
            <a:ext cx="84482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Partners: </a:t>
            </a:r>
            <a:r>
              <a:rPr lang="en-US" sz="2200" dirty="0" err="1"/>
              <a:t>ConnectME</a:t>
            </a:r>
            <a:r>
              <a:rPr lang="en-US" sz="2200" dirty="0"/>
              <a:t>, Washington State CIO’s Office, Washington State Extension Services, Next Century Cities, National Digital Inclusion Alliance 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57798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More Information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18958" y="1681750"/>
            <a:ext cx="7961162" cy="43915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The  </a:t>
            </a:r>
            <a:r>
              <a:rPr lang="en-US" sz="2400" dirty="0" err="1"/>
              <a:t>BroadbandUSA</a:t>
            </a:r>
            <a:r>
              <a:rPr lang="en-US" sz="2400" dirty="0"/>
              <a:t> Connectivity Assessment Tool is the first tool in a suite of tools that NTIA </a:t>
            </a:r>
            <a:r>
              <a:rPr lang="en-US" sz="2400" dirty="0" err="1">
                <a:hlinkClick r:id="rId2"/>
              </a:rPr>
              <a:t>BroadbandUSA</a:t>
            </a:r>
            <a:r>
              <a:rPr lang="en-US" sz="2400" dirty="0"/>
              <a:t> is creating to support broadband and economic development.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Email </a:t>
            </a:r>
            <a:r>
              <a:rPr lang="en-US" sz="2400" dirty="0">
                <a:hlinkClick r:id="rId3"/>
              </a:rPr>
              <a:t>BroadbandUSA@ntia.doc.gov</a:t>
            </a:r>
            <a:r>
              <a:rPr lang="en-US" sz="2400" dirty="0"/>
              <a:t> or call or write:</a:t>
            </a:r>
          </a:p>
          <a:p>
            <a:pPr lvl="1"/>
            <a:r>
              <a:rPr lang="en-US" sz="2400" dirty="0"/>
              <a:t>Laura Spining LSpining@ntia.doc.gov (202) 482-5637</a:t>
            </a:r>
          </a:p>
          <a:p>
            <a:pPr lvl="1"/>
            <a:r>
              <a:rPr lang="en-US" sz="2400" dirty="0"/>
              <a:t>Karen Perry KPerry@ntia.doc.gov </a:t>
            </a:r>
            <a:r>
              <a:rPr lang="en-US" dirty="0"/>
              <a:t>(206) 861-6043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18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/>
          <p:cNvSpPr txBox="1">
            <a:spLocks/>
          </p:cNvSpPr>
          <p:nvPr/>
        </p:nvSpPr>
        <p:spPr>
          <a:xfrm>
            <a:off x="5245620" y="1227289"/>
            <a:ext cx="2788276" cy="4441742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 algn="l" defTabSz="914400" rtl="0" eaLnBrk="1" latinLnBrk="0" hangingPunct="1">
              <a:spcBef>
                <a:spcPct val="20000"/>
              </a:spcBef>
              <a:buClr>
                <a:srgbClr val="BB0F20"/>
              </a:buClr>
              <a:buSzPct val="120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indent="-225425" algn="l" defTabSz="914400" rtl="0" eaLnBrk="1" latinLnBrk="0" hangingPunct="1">
              <a:spcBef>
                <a:spcPct val="20000"/>
              </a:spcBef>
              <a:buClr>
                <a:srgbClr val="0D67A7"/>
              </a:buClr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679450" indent="-228600" algn="l" defTabSz="736600" rtl="0" eaLnBrk="1" latinLnBrk="0" hangingPunct="1">
              <a:spcBef>
                <a:spcPct val="20000"/>
              </a:spcBef>
              <a:buClr>
                <a:srgbClr val="BB0F20"/>
              </a:buClr>
              <a:buFont typeface="Arial" panose="020B0604020202020204" pitchFamily="34" charset="0"/>
              <a:buChar char="•"/>
              <a:tabLst>
                <a:tab pos="804863" algn="l"/>
              </a:tabLst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    </a:t>
            </a:r>
            <a:r>
              <a:rPr lang="en-US" sz="3200" b="1" dirty="0">
                <a:solidFill>
                  <a:srgbClr val="08446C"/>
                </a:solidFill>
              </a:rPr>
              <a:t>Values</a:t>
            </a:r>
            <a:endParaRPr lang="en-US" sz="3200" dirty="0">
              <a:solidFill>
                <a:srgbClr val="08446C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Leverage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Learn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Deliver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Progress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1216314" y="1227289"/>
            <a:ext cx="2788276" cy="4441742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 algn="l" defTabSz="914400" rtl="0" eaLnBrk="1" latinLnBrk="0" hangingPunct="1">
              <a:spcBef>
                <a:spcPct val="20000"/>
              </a:spcBef>
              <a:buClr>
                <a:srgbClr val="BB0F20"/>
              </a:buClr>
              <a:buSzPct val="120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indent="-225425" algn="l" defTabSz="914400" rtl="0" eaLnBrk="1" latinLnBrk="0" hangingPunct="1">
              <a:spcBef>
                <a:spcPct val="20000"/>
              </a:spcBef>
              <a:buClr>
                <a:srgbClr val="0D67A7"/>
              </a:buClr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679450" indent="-228600" algn="l" defTabSz="736600" rtl="0" eaLnBrk="1" latinLnBrk="0" hangingPunct="1">
              <a:spcBef>
                <a:spcPct val="20000"/>
              </a:spcBef>
              <a:buClr>
                <a:srgbClr val="BB0F20"/>
              </a:buClr>
              <a:buFont typeface="Arial" panose="020B0604020202020204" pitchFamily="34" charset="0"/>
              <a:buChar char="•"/>
              <a:tabLst>
                <a:tab pos="804863" algn="l"/>
              </a:tabLst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    </a:t>
            </a:r>
            <a:r>
              <a:rPr lang="en-US" sz="3200" b="1" dirty="0" smtClean="0">
                <a:solidFill>
                  <a:srgbClr val="08446C"/>
                </a:solidFill>
              </a:rPr>
              <a:t>Outline</a:t>
            </a:r>
            <a:endParaRPr lang="en-US" sz="3200" dirty="0">
              <a:solidFill>
                <a:srgbClr val="08446C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NTIA Update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Partner comments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Beta operations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Q and A</a:t>
            </a:r>
          </a:p>
        </p:txBody>
      </p:sp>
    </p:spTree>
    <p:extLst>
      <p:ext uri="{BB962C8B-B14F-4D97-AF65-F5344CB8AC3E}">
        <p14:creationId xmlns:p14="http://schemas.microsoft.com/office/powerpoint/2010/main" val="3623355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/>
          <p:cNvSpPr txBox="1">
            <a:spLocks noGrp="1"/>
          </p:cNvSpPr>
          <p:nvPr>
            <p:ph idx="1"/>
          </p:nvPr>
        </p:nvSpPr>
        <p:spPr>
          <a:xfrm>
            <a:off x="578232" y="1467044"/>
            <a:ext cx="8229600" cy="4965107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SzPct val="130000"/>
              <a:buFont typeface="Wingdings" panose="05000000000000000000" pitchFamily="2" charset="2"/>
              <a:buChar char="§"/>
            </a:pPr>
            <a:r>
              <a:rPr lang="en-US" sz="2400" dirty="0"/>
              <a:t> </a:t>
            </a:r>
            <a:r>
              <a:rPr lang="en-US" sz="2400" b="0" dirty="0"/>
              <a:t>Accelerate community broadband planning, action, and progress. </a:t>
            </a:r>
          </a:p>
          <a:p>
            <a:pPr marL="1314450" lvl="1" indent="-571500"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en-US" sz="2400" b="0" dirty="0">
                <a:solidFill>
                  <a:prstClr val="black"/>
                </a:solidFill>
              </a:rPr>
              <a:t>Better outcomes in less time</a:t>
            </a:r>
          </a:p>
          <a:p>
            <a:pPr marL="1314450" lvl="1" indent="-571500"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en-US" sz="2400" b="0" dirty="0">
                <a:solidFill>
                  <a:prstClr val="black"/>
                </a:solidFill>
              </a:rPr>
              <a:t>Engage more communities</a:t>
            </a:r>
          </a:p>
          <a:p>
            <a:pPr marL="1314450" lvl="1" indent="-571500"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en-US" sz="2400" b="0" dirty="0">
                <a:solidFill>
                  <a:prstClr val="black"/>
                </a:solidFill>
              </a:rPr>
              <a:t>Increase resource relevance &amp; usability</a:t>
            </a:r>
          </a:p>
          <a:p>
            <a:pPr marL="571500" indent="-571500">
              <a:buSzPct val="100000"/>
              <a:buFont typeface="Wingdings" panose="05000000000000000000" pitchFamily="2" charset="2"/>
              <a:buChar char="§"/>
            </a:pPr>
            <a:r>
              <a:rPr lang="en-US" sz="2400" b="0" dirty="0"/>
              <a:t>Advance broadband access, improve adoption, strengthen policies</a:t>
            </a:r>
          </a:p>
          <a:p>
            <a:endParaRPr lang="en-US" sz="3600" b="0" dirty="0"/>
          </a:p>
          <a:p>
            <a:endParaRPr lang="en-US" sz="2400" b="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709866"/>
            <a:ext cx="8229600" cy="838200"/>
          </a:xfrm>
        </p:spPr>
        <p:txBody>
          <a:bodyPr/>
          <a:lstStyle/>
          <a:p>
            <a:r>
              <a:rPr lang="en-US" dirty="0"/>
              <a:t>Vision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912" y="3782461"/>
            <a:ext cx="8394920" cy="2462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275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63763" y="1733746"/>
          <a:ext cx="8229600" cy="4391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urved Down Arrow 4"/>
          <p:cNvSpPr/>
          <p:nvPr/>
        </p:nvSpPr>
        <p:spPr>
          <a:xfrm>
            <a:off x="4876801" y="1471926"/>
            <a:ext cx="2507672" cy="29094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urved Down Arrow 5"/>
          <p:cNvSpPr/>
          <p:nvPr/>
        </p:nvSpPr>
        <p:spPr>
          <a:xfrm>
            <a:off x="1593273" y="1484586"/>
            <a:ext cx="2507672" cy="29094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709866"/>
            <a:ext cx="8229600" cy="838200"/>
          </a:xfrm>
        </p:spPr>
        <p:txBody>
          <a:bodyPr/>
          <a:lstStyle/>
          <a:p>
            <a:r>
              <a:rPr lang="en-US" dirty="0" smtClean="0"/>
              <a:t>BroadbandUSA Connectivity Assessment Tool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894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1019" y="1450471"/>
            <a:ext cx="4040188" cy="4441742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Economic development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Work at home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Attracting businesses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Business diversification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Real estate value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Seasonable rental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Expanding the season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Internet is a rental requirement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Public safety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Aging in place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08116" y="1437592"/>
            <a:ext cx="4041775" cy="4441742"/>
          </a:xfrm>
        </p:spPr>
        <p:txBody>
          <a:bodyPr>
            <a:normAutofit fontScale="925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Broadband is an expectation – including speed and reliability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Attracting young families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School work and education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Community sustainability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Connecting communities to each other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For island communities, broadband is comparable to the ferry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Keeping up with other communities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Broadband is important to my community* because …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9455" y="5879334"/>
            <a:ext cx="8663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“The problem is that we are good enough and good enough isn’t going to be good enough any more.”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02634" y="5379720"/>
            <a:ext cx="389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*Maine Community Workshop January 2017</a:t>
            </a:r>
          </a:p>
        </p:txBody>
      </p:sp>
    </p:spTree>
    <p:extLst>
      <p:ext uri="{BB962C8B-B14F-4D97-AF65-F5344CB8AC3E}">
        <p14:creationId xmlns:p14="http://schemas.microsoft.com/office/powerpoint/2010/main" val="472980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2010" y="571593"/>
            <a:ext cx="8507896" cy="1039421"/>
          </a:xfrm>
        </p:spPr>
        <p:txBody>
          <a:bodyPr>
            <a:normAutofit/>
          </a:bodyPr>
          <a:lstStyle/>
          <a:p>
            <a:r>
              <a:rPr lang="en-US" sz="2800" dirty="0"/>
              <a:t>In order to improve broadband in our community, we need...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41158" y="1396412"/>
            <a:ext cx="8229600" cy="4391524"/>
          </a:xfrm>
        </p:spPr>
        <p:txBody>
          <a:bodyPr>
            <a:normAutofit fontScale="92500"/>
          </a:bodyPr>
          <a:lstStyle/>
          <a:p>
            <a:r>
              <a:rPr lang="en-US" dirty="0"/>
              <a:t>Open and creative approach to creating partnerships</a:t>
            </a:r>
          </a:p>
          <a:p>
            <a:r>
              <a:rPr lang="en-US" dirty="0"/>
              <a:t>Public private partners will crack the code</a:t>
            </a:r>
          </a:p>
          <a:p>
            <a:r>
              <a:rPr lang="en-US" dirty="0"/>
              <a:t>Reframe the conversation.  Broadband IS infrastructure and requires investment</a:t>
            </a:r>
          </a:p>
          <a:p>
            <a:r>
              <a:rPr lang="en-US" dirty="0"/>
              <a:t>More, faster, cheaper, and reliable</a:t>
            </a:r>
          </a:p>
          <a:p>
            <a:r>
              <a:rPr lang="en-US" dirty="0"/>
              <a:t>Increased education and awareness</a:t>
            </a:r>
          </a:p>
          <a:p>
            <a:r>
              <a:rPr lang="en-US" dirty="0"/>
              <a:t>Information, facts and option</a:t>
            </a:r>
          </a:p>
          <a:p>
            <a:r>
              <a:rPr lang="en-US" dirty="0"/>
              <a:t>Lower cost solutions – e.g. fiber and wireless</a:t>
            </a:r>
          </a:p>
          <a:p>
            <a:r>
              <a:rPr lang="en-US" dirty="0"/>
              <a:t>Help building better business cases; how do we shift the economics</a:t>
            </a:r>
          </a:p>
          <a:p>
            <a:r>
              <a:rPr lang="en-US" dirty="0"/>
              <a:t>Leverage school and library connections to reach homes and businesses</a:t>
            </a:r>
          </a:p>
          <a:p>
            <a:r>
              <a:rPr lang="en-US" dirty="0"/>
              <a:t>Help reaching small population areas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55958" y="5818714"/>
            <a:ext cx="4498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“A high fiber diet is healthy for the community.”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5213" y="5818714"/>
            <a:ext cx="389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*Maine Community Workshop January 2017</a:t>
            </a:r>
          </a:p>
        </p:txBody>
      </p:sp>
    </p:spTree>
    <p:extLst>
      <p:ext uri="{BB962C8B-B14F-4D97-AF65-F5344CB8AC3E}">
        <p14:creationId xmlns:p14="http://schemas.microsoft.com/office/powerpoint/2010/main" val="921115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Co-Design Principles – What we have heard from you.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578958" y="1210712"/>
            <a:ext cx="7620000" cy="4436575"/>
          </a:xfrm>
          <a:prstGeom prst="rect">
            <a:avLst/>
          </a:prstGeom>
        </p:spPr>
        <p:txBody>
          <a:bodyPr>
            <a:noAutofit/>
          </a:bodyPr>
          <a:lstStyle>
            <a:lvl1pPr marL="233363" indent="-233363" algn="l" defTabSz="914400" rtl="0" eaLnBrk="1" latinLnBrk="0" hangingPunct="1">
              <a:spcBef>
                <a:spcPct val="20000"/>
              </a:spcBef>
              <a:buClr>
                <a:srgbClr val="BB0F20"/>
              </a:buClr>
              <a:buSzPct val="120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indent="-225425" algn="l" defTabSz="914400" rtl="0" eaLnBrk="1" latinLnBrk="0" hangingPunct="1">
              <a:spcBef>
                <a:spcPct val="20000"/>
              </a:spcBef>
              <a:buClr>
                <a:srgbClr val="0D67A7"/>
              </a:buClr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679450" indent="-228600" algn="l" defTabSz="736600" rtl="0" eaLnBrk="1" latinLnBrk="0" hangingPunct="1">
              <a:spcBef>
                <a:spcPct val="20000"/>
              </a:spcBef>
              <a:buClr>
                <a:srgbClr val="BB0F20"/>
              </a:buClr>
              <a:buFont typeface="Arial" panose="020B0604020202020204" pitchFamily="34" charset="0"/>
              <a:buChar char="•"/>
              <a:tabLst>
                <a:tab pos="804863" algn="l"/>
              </a:tabLst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>
              <a:lnSpc>
                <a:spcPct val="110000"/>
              </a:lnSpc>
              <a:spcBef>
                <a:spcPts val="576"/>
              </a:spcBef>
              <a:buFont typeface="Wingdings" panose="05000000000000000000" pitchFamily="2" charset="2"/>
              <a:buChar char="§"/>
            </a:pPr>
            <a:endParaRPr lang="en-US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10000"/>
              </a:lnSpc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Encourage robust conversations </a:t>
            </a:r>
          </a:p>
          <a:p>
            <a:pPr marL="685800">
              <a:lnSpc>
                <a:spcPct val="110000"/>
              </a:lnSpc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Fall to local</a:t>
            </a:r>
          </a:p>
          <a:p>
            <a:pPr marL="685800">
              <a:lnSpc>
                <a:spcPct val="110000"/>
              </a:lnSpc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Bias for action</a:t>
            </a:r>
          </a:p>
          <a:p>
            <a:pPr marL="685800">
              <a:lnSpc>
                <a:spcPct val="110000"/>
              </a:lnSpc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Go deep</a:t>
            </a:r>
          </a:p>
          <a:p>
            <a:pPr marL="685800">
              <a:lnSpc>
                <a:spcPct val="110000"/>
              </a:lnSpc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Support flexible paths</a:t>
            </a:r>
          </a:p>
          <a:p>
            <a:pPr marL="685800">
              <a:lnSpc>
                <a:spcPct val="110000"/>
              </a:lnSpc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Facilitate partnership</a:t>
            </a:r>
          </a:p>
          <a:p>
            <a:pPr marL="685800">
              <a:lnSpc>
                <a:spcPct val="110000"/>
              </a:lnSpc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Encourage continuous improvement</a:t>
            </a:r>
          </a:p>
          <a:p>
            <a:pPr marL="685800">
              <a:lnSpc>
                <a:spcPct val="110000"/>
              </a:lnSpc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Surface relevant resources </a:t>
            </a:r>
          </a:p>
        </p:txBody>
      </p:sp>
    </p:spTree>
    <p:extLst>
      <p:ext uri="{BB962C8B-B14F-4D97-AF65-F5344CB8AC3E}">
        <p14:creationId xmlns:p14="http://schemas.microsoft.com/office/powerpoint/2010/main" val="3424654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30" y="692282"/>
            <a:ext cx="7578970" cy="780383"/>
          </a:xfrm>
        </p:spPr>
        <p:txBody>
          <a:bodyPr>
            <a:normAutofit/>
          </a:bodyPr>
          <a:lstStyle/>
          <a:p>
            <a:r>
              <a:rPr lang="en-US" dirty="0"/>
              <a:t>BroadbandUSA Connectivity Assessment Tool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367" y="1576605"/>
            <a:ext cx="4400012" cy="4400012"/>
          </a:xfrm>
        </p:spPr>
      </p:pic>
      <p:sp>
        <p:nvSpPr>
          <p:cNvPr id="5" name="Text Placeholder 2"/>
          <p:cNvSpPr txBox="1">
            <a:spLocks/>
          </p:cNvSpPr>
          <p:nvPr/>
        </p:nvSpPr>
        <p:spPr>
          <a:xfrm>
            <a:off x="159272" y="1540042"/>
            <a:ext cx="3623019" cy="4436575"/>
          </a:xfrm>
          <a:prstGeom prst="rect">
            <a:avLst/>
          </a:prstGeom>
        </p:spPr>
        <p:txBody>
          <a:bodyPr>
            <a:noAutofit/>
          </a:bodyPr>
          <a:lstStyle>
            <a:lvl1pPr marL="233363" indent="-233363" algn="l" defTabSz="914400" rtl="0" eaLnBrk="1" latinLnBrk="0" hangingPunct="1">
              <a:spcBef>
                <a:spcPct val="20000"/>
              </a:spcBef>
              <a:buClr>
                <a:srgbClr val="BB0F20"/>
              </a:buClr>
              <a:buSzPct val="120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indent="-225425" algn="l" defTabSz="914400" rtl="0" eaLnBrk="1" latinLnBrk="0" hangingPunct="1">
              <a:spcBef>
                <a:spcPct val="20000"/>
              </a:spcBef>
              <a:buClr>
                <a:srgbClr val="0D67A7"/>
              </a:buClr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679450" indent="-228600" algn="l" defTabSz="736600" rtl="0" eaLnBrk="1" latinLnBrk="0" hangingPunct="1">
              <a:spcBef>
                <a:spcPct val="20000"/>
              </a:spcBef>
              <a:buClr>
                <a:srgbClr val="BB0F20"/>
              </a:buClr>
              <a:buFont typeface="Arial" panose="020B0604020202020204" pitchFamily="34" charset="0"/>
              <a:buChar char="•"/>
              <a:tabLst>
                <a:tab pos="804863" algn="l"/>
              </a:tabLst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>
              <a:lnSpc>
                <a:spcPct val="110000"/>
              </a:lnSpc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Three sectors</a:t>
            </a:r>
          </a:p>
          <a:p>
            <a:pPr marL="685800">
              <a:lnSpc>
                <a:spcPct val="110000"/>
              </a:lnSpc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12 modules</a:t>
            </a:r>
          </a:p>
          <a:p>
            <a:pPr marL="685800">
              <a:lnSpc>
                <a:spcPct val="110000"/>
              </a:lnSpc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~160 questions</a:t>
            </a:r>
          </a:p>
          <a:p>
            <a:pPr marL="685800">
              <a:lnSpc>
                <a:spcPct val="110000"/>
              </a:lnSpc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Localized data from U.S Census, NTIA Digital Nation, FCC 477</a:t>
            </a:r>
          </a:p>
          <a:p>
            <a:pPr marL="685800">
              <a:lnSpc>
                <a:spcPct val="110000"/>
              </a:lnSpc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Action reports</a:t>
            </a:r>
          </a:p>
          <a:p>
            <a:pPr marL="685800">
              <a:lnSpc>
                <a:spcPct val="110000"/>
              </a:lnSpc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Recommended resources </a:t>
            </a:r>
          </a:p>
        </p:txBody>
      </p:sp>
    </p:spTree>
    <p:extLst>
      <p:ext uri="{BB962C8B-B14F-4D97-AF65-F5344CB8AC3E}">
        <p14:creationId xmlns:p14="http://schemas.microsoft.com/office/powerpoint/2010/main" val="893184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218" y="799717"/>
            <a:ext cx="8474243" cy="56974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C00000"/>
                </a:solidFill>
              </a:rPr>
              <a:t>Access – Broadband Infrastructure and Availability</a:t>
            </a:r>
          </a:p>
          <a:p>
            <a:pPr marL="0" indent="0">
              <a:buNone/>
            </a:pPr>
            <a:endParaRPr lang="en-US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31218" y="1596012"/>
          <a:ext cx="7758626" cy="4239896"/>
        </p:xfrm>
        <a:graphic>
          <a:graphicData uri="http://schemas.openxmlformats.org/drawingml/2006/table">
            <a:tbl>
              <a:tblPr firstRow="1" firstCol="1" bandRow="1"/>
              <a:tblGrid>
                <a:gridCol w="7758626">
                  <a:extLst>
                    <a:ext uri="{9D8B030D-6E8A-4147-A177-3AD203B41FA5}">
                      <a16:colId xmlns:a16="http://schemas.microsoft.com/office/drawing/2014/main" val="2874896459"/>
                    </a:ext>
                  </a:extLst>
                </a:gridCol>
              </a:tblGrid>
              <a:tr h="394335">
                <a:tc>
                  <a:txBody>
                    <a:bodyPr/>
                    <a:lstStyle/>
                    <a:p>
                      <a:pPr marL="457200" marR="0" indent="-4572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4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6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Broadband Access:</a:t>
                      </a:r>
                      <a:r>
                        <a:rPr lang="en-US" sz="26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What wireline and fixed wireless broadband services are available in your area?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5431019"/>
                  </a:ext>
                </a:extLst>
              </a:tr>
              <a:tr h="196215">
                <a:tc>
                  <a:txBody>
                    <a:bodyPr/>
                    <a:lstStyle/>
                    <a:p>
                      <a:pPr marL="457200" marR="0" indent="-4572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4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6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Mobile Access:</a:t>
                      </a:r>
                      <a:r>
                        <a:rPr lang="en-US" sz="26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What cellular coverage and technology is available in your area?</a:t>
                      </a:r>
                      <a:endParaRPr lang="en-US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092710"/>
                  </a:ext>
                </a:extLst>
              </a:tr>
              <a:tr h="394335">
                <a:tc>
                  <a:txBody>
                    <a:bodyPr/>
                    <a:lstStyle/>
                    <a:p>
                      <a:pPr marL="457200" marR="0" indent="-4572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4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6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Provider Engagement:</a:t>
                      </a:r>
                      <a:r>
                        <a:rPr lang="en-US" sz="26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 there opportunities to further strengthen partnerships with existing and new service providers?</a:t>
                      </a:r>
                      <a:endParaRPr lang="en-US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502458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457200" marR="0" indent="-4572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4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26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 Assets:</a:t>
                      </a:r>
                      <a:r>
                        <a:rPr lang="en-US" sz="26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How do local policies support the use of public assets, enhance advanced telecommunications, and serve the public good?</a:t>
                      </a:r>
                      <a:endParaRPr lang="en-US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3488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8740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TIA">
      <a:dk1>
        <a:sysClr val="windowText" lastClr="000000"/>
      </a:dk1>
      <a:lt1>
        <a:sysClr val="window" lastClr="FFFFFF"/>
      </a:lt1>
      <a:dk2>
        <a:srgbClr val="08446C"/>
      </a:dk2>
      <a:lt2>
        <a:srgbClr val="FFFFFF"/>
      </a:lt2>
      <a:accent1>
        <a:srgbClr val="0D67A7"/>
      </a:accent1>
      <a:accent2>
        <a:srgbClr val="BB0F20"/>
      </a:accent2>
      <a:accent3>
        <a:srgbClr val="BFBFBF"/>
      </a:accent3>
      <a:accent4>
        <a:srgbClr val="F6CA43"/>
      </a:accent4>
      <a:accent5>
        <a:srgbClr val="0095D9"/>
      </a:accent5>
      <a:accent6>
        <a:srgbClr val="0DA732"/>
      </a:accent6>
      <a:hlink>
        <a:srgbClr val="BB0F20"/>
      </a:hlink>
      <a:folHlink>
        <a:srgbClr val="BB0F20"/>
      </a:folHlink>
    </a:clrScheme>
    <a:fontScheme name="NTIA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oadbandUSA_new.potx" id="{AFF5B053-8C41-40AF-BEAF-33A47DB5EC5F}" vid="{6C9329B5-17F3-4CC8-AB48-D7BC2BE10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743D014114C446A22C9029E083BA56" ma:contentTypeVersion="0" ma:contentTypeDescription="Create a new document." ma:contentTypeScope="" ma:versionID="3dee8d2cde56702cc210ac42ecf7736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631B0C-40FC-4486-8078-72E48278B2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2FEFF2EB-994F-4DC6-895C-264879764F60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8CD566A-DA1D-4DF3-A5A4-B0C6827853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BroadbandUSA Connectivity Framework 04 26 16</Template>
  <TotalTime>13479</TotalTime>
  <Words>1085</Words>
  <Application>Microsoft Office PowerPoint</Application>
  <PresentationFormat>On-screen Show (4:3)</PresentationFormat>
  <Paragraphs>208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Arial Narrow</vt:lpstr>
      <vt:lpstr>Calibri</vt:lpstr>
      <vt:lpstr>Times New Roman</vt:lpstr>
      <vt:lpstr>Wingdings</vt:lpstr>
      <vt:lpstr>Office Theme</vt:lpstr>
      <vt:lpstr>BroadbandUSA Connectivity Assessment Tool -  Overview</vt:lpstr>
      <vt:lpstr>PowerPoint Presentation</vt:lpstr>
      <vt:lpstr>Vision</vt:lpstr>
      <vt:lpstr>BroadbandUSA Connectivity Assessment Tool</vt:lpstr>
      <vt:lpstr>Broadband is important to my community* because …</vt:lpstr>
      <vt:lpstr>In order to improve broadband in our community, we need...</vt:lpstr>
      <vt:lpstr>Co-Design Principles – What we have heard from you.</vt:lpstr>
      <vt:lpstr>BroadbandUSA Connectivity Assessment Tool</vt:lpstr>
      <vt:lpstr>PowerPoint Presentation</vt:lpstr>
      <vt:lpstr>PowerPoint Presentation</vt:lpstr>
      <vt:lpstr>PowerPoint Presentation</vt:lpstr>
      <vt:lpstr>What you’ll Find in Each Module</vt:lpstr>
      <vt:lpstr>What’s in a Module?</vt:lpstr>
      <vt:lpstr>You are the Driver</vt:lpstr>
      <vt:lpstr>Target Audience: Broadband Planning Teams</vt:lpstr>
      <vt:lpstr>User Roles</vt:lpstr>
      <vt:lpstr>Beta Test Objective and Scope</vt:lpstr>
      <vt:lpstr>Thank you beta test communities and partners! 15 communities; 12 users per community; 3 month beta period</vt:lpstr>
      <vt:lpstr>For More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Connectivity Framework and Tools</dc:title>
  <dc:creator>Karen Perry</dc:creator>
  <cp:lastModifiedBy>Perry, Karen</cp:lastModifiedBy>
  <cp:revision>270</cp:revision>
  <cp:lastPrinted>2016-12-08T17:05:18Z</cp:lastPrinted>
  <dcterms:created xsi:type="dcterms:W3CDTF">2016-04-29T19:16:35Z</dcterms:created>
  <dcterms:modified xsi:type="dcterms:W3CDTF">2017-06-21T16:30:25Z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0x0101001B743D014114C446A22C9029E083BA56</vt:lpwstr>
  </property>
</Properties>
</file>